
<file path=[Content_Types].xml><?xml version="1.0" encoding="utf-8"?>
<Types xmlns="http://schemas.openxmlformats.org/package/2006/content-types">
  <Default Extension="png" ContentType="image/png"/>
  <Default Extension="pdf" ContentType="application/pdf"/>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9" r:id="rId4"/>
  </p:sldMasterIdLst>
  <p:notesMasterIdLst>
    <p:notesMasterId r:id="rId24"/>
  </p:notesMasterIdLst>
  <p:sldIdLst>
    <p:sldId id="316" r:id="rId5"/>
    <p:sldId id="298" r:id="rId6"/>
    <p:sldId id="299" r:id="rId7"/>
    <p:sldId id="300" r:id="rId8"/>
    <p:sldId id="301" r:id="rId9"/>
    <p:sldId id="302" r:id="rId10"/>
    <p:sldId id="304" r:id="rId11"/>
    <p:sldId id="305" r:id="rId12"/>
    <p:sldId id="306" r:id="rId13"/>
    <p:sldId id="307" r:id="rId14"/>
    <p:sldId id="303" r:id="rId15"/>
    <p:sldId id="308" r:id="rId16"/>
    <p:sldId id="309" r:id="rId17"/>
    <p:sldId id="310" r:id="rId18"/>
    <p:sldId id="312" r:id="rId19"/>
    <p:sldId id="313" r:id="rId20"/>
    <p:sldId id="314" r:id="rId21"/>
    <p:sldId id="311" r:id="rId22"/>
    <p:sldId id="281"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9" autoAdjust="0"/>
    <p:restoredTop sz="95742" autoAdjust="0"/>
  </p:normalViewPr>
  <p:slideViewPr>
    <p:cSldViewPr snapToGrid="0">
      <p:cViewPr varScale="1">
        <p:scale>
          <a:sx n="116" d="100"/>
          <a:sy n="116" d="100"/>
        </p:scale>
        <p:origin x="234" y="1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43EE2E-8F15-44A0-B607-6AE9FFC5C1A0}"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GB"/>
        </a:p>
      </dgm:t>
    </dgm:pt>
    <dgm:pt modelId="{C8FECF9C-3D0C-4C8B-96E1-4F331C2E4239}">
      <dgm:prSet phldrT="[Text]"/>
      <dgm:spPr/>
      <dgm:t>
        <a:bodyPr/>
        <a:lstStyle/>
        <a:p>
          <a:r>
            <a:rPr lang="en-GB" dirty="0" smtClean="0"/>
            <a:t>Application Layer</a:t>
          </a:r>
          <a:endParaRPr lang="en-GB" dirty="0"/>
        </a:p>
      </dgm:t>
    </dgm:pt>
    <dgm:pt modelId="{5E52B083-0435-47AD-86F9-D96BFB31A056}" type="parTrans" cxnId="{58B21C1E-6728-42B7-AAF0-F578579C889C}">
      <dgm:prSet/>
      <dgm:spPr/>
      <dgm:t>
        <a:bodyPr/>
        <a:lstStyle/>
        <a:p>
          <a:endParaRPr lang="en-GB"/>
        </a:p>
      </dgm:t>
    </dgm:pt>
    <dgm:pt modelId="{E74D8F27-2117-41A3-BBD5-088BF825A5BA}" type="sibTrans" cxnId="{58B21C1E-6728-42B7-AAF0-F578579C889C}">
      <dgm:prSet/>
      <dgm:spPr/>
      <dgm:t>
        <a:bodyPr/>
        <a:lstStyle/>
        <a:p>
          <a:endParaRPr lang="en-GB"/>
        </a:p>
      </dgm:t>
    </dgm:pt>
    <dgm:pt modelId="{DB653C62-0C2F-41AF-BBAF-CD7A6EACCA4E}">
      <dgm:prSet phldrT="[Text]"/>
      <dgm:spPr/>
      <dgm:t>
        <a:bodyPr/>
        <a:lstStyle/>
        <a:p>
          <a:r>
            <a:rPr lang="en-GB" dirty="0" smtClean="0"/>
            <a:t>Operating System</a:t>
          </a:r>
          <a:endParaRPr lang="en-GB" dirty="0"/>
        </a:p>
      </dgm:t>
    </dgm:pt>
    <dgm:pt modelId="{98549BBA-1A52-42E7-AED1-66905CE80F8E}" type="parTrans" cxnId="{0E2EBF92-93B1-44DF-A42D-0684AF13D845}">
      <dgm:prSet/>
      <dgm:spPr/>
      <dgm:t>
        <a:bodyPr/>
        <a:lstStyle/>
        <a:p>
          <a:endParaRPr lang="en-GB"/>
        </a:p>
      </dgm:t>
    </dgm:pt>
    <dgm:pt modelId="{25CDC638-B8F0-4B05-BF06-547E3F6005F4}" type="sibTrans" cxnId="{0E2EBF92-93B1-44DF-A42D-0684AF13D845}">
      <dgm:prSet/>
      <dgm:spPr/>
      <dgm:t>
        <a:bodyPr/>
        <a:lstStyle/>
        <a:p>
          <a:endParaRPr lang="en-GB"/>
        </a:p>
      </dgm:t>
    </dgm:pt>
    <dgm:pt modelId="{309F04CA-B847-4013-B60F-ECF9D4159BC2}">
      <dgm:prSet phldrT="[Text]"/>
      <dgm:spPr/>
      <dgm:t>
        <a:bodyPr/>
        <a:lstStyle/>
        <a:p>
          <a:r>
            <a:rPr lang="en-GB" dirty="0" smtClean="0"/>
            <a:t>Hardware Layer</a:t>
          </a:r>
          <a:endParaRPr lang="en-GB" dirty="0"/>
        </a:p>
      </dgm:t>
    </dgm:pt>
    <dgm:pt modelId="{47D9B5F4-12AE-4428-9A0D-4006F690F65F}" type="parTrans" cxnId="{850F8374-C0E1-43B3-8EA8-3557290F4161}">
      <dgm:prSet/>
      <dgm:spPr/>
      <dgm:t>
        <a:bodyPr/>
        <a:lstStyle/>
        <a:p>
          <a:endParaRPr lang="en-GB"/>
        </a:p>
      </dgm:t>
    </dgm:pt>
    <dgm:pt modelId="{1C7DC22A-3A31-46A6-B91C-803D3AC159DD}" type="sibTrans" cxnId="{850F8374-C0E1-43B3-8EA8-3557290F4161}">
      <dgm:prSet/>
      <dgm:spPr/>
      <dgm:t>
        <a:bodyPr/>
        <a:lstStyle/>
        <a:p>
          <a:endParaRPr lang="en-GB"/>
        </a:p>
      </dgm:t>
    </dgm:pt>
    <dgm:pt modelId="{8BC9E426-0E12-487C-B925-7E8D292BD016}" type="pres">
      <dgm:prSet presAssocID="{1743EE2E-8F15-44A0-B607-6AE9FFC5C1A0}" presName="linearFlow" presStyleCnt="0">
        <dgm:presLayoutVars>
          <dgm:dir/>
          <dgm:animLvl val="lvl"/>
          <dgm:resizeHandles val="exact"/>
        </dgm:presLayoutVars>
      </dgm:prSet>
      <dgm:spPr/>
    </dgm:pt>
    <dgm:pt modelId="{8371007B-8222-461A-8010-F0749C4B4D49}" type="pres">
      <dgm:prSet presAssocID="{C8FECF9C-3D0C-4C8B-96E1-4F331C2E4239}" presName="composite" presStyleCnt="0"/>
      <dgm:spPr/>
    </dgm:pt>
    <dgm:pt modelId="{E50B6E42-E985-4C6D-8605-0E98DE8E4B00}" type="pres">
      <dgm:prSet presAssocID="{C8FECF9C-3D0C-4C8B-96E1-4F331C2E4239}" presName="parentText" presStyleLbl="alignNode1" presStyleIdx="0" presStyleCnt="3">
        <dgm:presLayoutVars>
          <dgm:chMax val="1"/>
          <dgm:bulletEnabled val="1"/>
        </dgm:presLayoutVars>
      </dgm:prSet>
      <dgm:spPr/>
      <dgm:t>
        <a:bodyPr/>
        <a:lstStyle/>
        <a:p>
          <a:endParaRPr lang="en-GB"/>
        </a:p>
      </dgm:t>
    </dgm:pt>
    <dgm:pt modelId="{6867FB50-0FA7-4BB5-AB39-2088E25E3BBC}" type="pres">
      <dgm:prSet presAssocID="{C8FECF9C-3D0C-4C8B-96E1-4F331C2E4239}" presName="descendantText" presStyleLbl="alignAcc1" presStyleIdx="0" presStyleCnt="3">
        <dgm:presLayoutVars>
          <dgm:bulletEnabled val="1"/>
        </dgm:presLayoutVars>
      </dgm:prSet>
      <dgm:spPr/>
      <dgm:t>
        <a:bodyPr/>
        <a:lstStyle/>
        <a:p>
          <a:endParaRPr lang="en-GB"/>
        </a:p>
      </dgm:t>
    </dgm:pt>
    <dgm:pt modelId="{CA2A8166-D7FA-4744-89E7-C0C36B0E9B00}" type="pres">
      <dgm:prSet presAssocID="{E74D8F27-2117-41A3-BBD5-088BF825A5BA}" presName="sp" presStyleCnt="0"/>
      <dgm:spPr/>
    </dgm:pt>
    <dgm:pt modelId="{E61255B5-5D0F-4E2B-A916-744AA8147122}" type="pres">
      <dgm:prSet presAssocID="{DB653C62-0C2F-41AF-BBAF-CD7A6EACCA4E}" presName="composite" presStyleCnt="0"/>
      <dgm:spPr/>
    </dgm:pt>
    <dgm:pt modelId="{0A05B430-F8B6-4258-83E2-6CA0CA7C76FC}" type="pres">
      <dgm:prSet presAssocID="{DB653C62-0C2F-41AF-BBAF-CD7A6EACCA4E}" presName="parentText" presStyleLbl="alignNode1" presStyleIdx="1" presStyleCnt="3">
        <dgm:presLayoutVars>
          <dgm:chMax val="1"/>
          <dgm:bulletEnabled val="1"/>
        </dgm:presLayoutVars>
      </dgm:prSet>
      <dgm:spPr/>
    </dgm:pt>
    <dgm:pt modelId="{C7EEA365-3496-47DA-9EDA-273CB86D1889}" type="pres">
      <dgm:prSet presAssocID="{DB653C62-0C2F-41AF-BBAF-CD7A6EACCA4E}" presName="descendantText" presStyleLbl="alignAcc1" presStyleIdx="1" presStyleCnt="3">
        <dgm:presLayoutVars>
          <dgm:bulletEnabled val="1"/>
        </dgm:presLayoutVars>
      </dgm:prSet>
      <dgm:spPr/>
      <dgm:t>
        <a:bodyPr/>
        <a:lstStyle/>
        <a:p>
          <a:endParaRPr lang="en-GB"/>
        </a:p>
      </dgm:t>
    </dgm:pt>
    <dgm:pt modelId="{6C0B8BA4-592E-4A66-8E86-257885FF7668}" type="pres">
      <dgm:prSet presAssocID="{25CDC638-B8F0-4B05-BF06-547E3F6005F4}" presName="sp" presStyleCnt="0"/>
      <dgm:spPr/>
    </dgm:pt>
    <dgm:pt modelId="{A5002B12-1C07-4252-B5CD-00DACD2D1409}" type="pres">
      <dgm:prSet presAssocID="{309F04CA-B847-4013-B60F-ECF9D4159BC2}" presName="composite" presStyleCnt="0"/>
      <dgm:spPr/>
    </dgm:pt>
    <dgm:pt modelId="{D1E70A9A-30B7-4A92-A1E2-50A62D4424C3}" type="pres">
      <dgm:prSet presAssocID="{309F04CA-B847-4013-B60F-ECF9D4159BC2}" presName="parentText" presStyleLbl="alignNode1" presStyleIdx="2" presStyleCnt="3">
        <dgm:presLayoutVars>
          <dgm:chMax val="1"/>
          <dgm:bulletEnabled val="1"/>
        </dgm:presLayoutVars>
      </dgm:prSet>
      <dgm:spPr/>
    </dgm:pt>
    <dgm:pt modelId="{7FCAFA24-2C8E-4F3C-9802-A0509E81C4F0}" type="pres">
      <dgm:prSet presAssocID="{309F04CA-B847-4013-B60F-ECF9D4159BC2}" presName="descendantText" presStyleLbl="alignAcc1" presStyleIdx="2" presStyleCnt="3">
        <dgm:presLayoutVars>
          <dgm:bulletEnabled val="1"/>
        </dgm:presLayoutVars>
      </dgm:prSet>
      <dgm:spPr/>
      <dgm:t>
        <a:bodyPr/>
        <a:lstStyle/>
        <a:p>
          <a:endParaRPr lang="en-GB"/>
        </a:p>
      </dgm:t>
    </dgm:pt>
  </dgm:ptLst>
  <dgm:cxnLst>
    <dgm:cxn modelId="{A2A255D3-0BC0-442E-985A-823AF2780F87}" type="presOf" srcId="{1743EE2E-8F15-44A0-B607-6AE9FFC5C1A0}" destId="{8BC9E426-0E12-487C-B925-7E8D292BD016}" srcOrd="0" destOrd="0" presId="urn:microsoft.com/office/officeart/2005/8/layout/chevron2"/>
    <dgm:cxn modelId="{850F8374-C0E1-43B3-8EA8-3557290F4161}" srcId="{1743EE2E-8F15-44A0-B607-6AE9FFC5C1A0}" destId="{309F04CA-B847-4013-B60F-ECF9D4159BC2}" srcOrd="2" destOrd="0" parTransId="{47D9B5F4-12AE-4428-9A0D-4006F690F65F}" sibTransId="{1C7DC22A-3A31-46A6-B91C-803D3AC159DD}"/>
    <dgm:cxn modelId="{58B21C1E-6728-42B7-AAF0-F578579C889C}" srcId="{1743EE2E-8F15-44A0-B607-6AE9FFC5C1A0}" destId="{C8FECF9C-3D0C-4C8B-96E1-4F331C2E4239}" srcOrd="0" destOrd="0" parTransId="{5E52B083-0435-47AD-86F9-D96BFB31A056}" sibTransId="{E74D8F27-2117-41A3-BBD5-088BF825A5BA}"/>
    <dgm:cxn modelId="{0E2EBF92-93B1-44DF-A42D-0684AF13D845}" srcId="{1743EE2E-8F15-44A0-B607-6AE9FFC5C1A0}" destId="{DB653C62-0C2F-41AF-BBAF-CD7A6EACCA4E}" srcOrd="1" destOrd="0" parTransId="{98549BBA-1A52-42E7-AED1-66905CE80F8E}" sibTransId="{25CDC638-B8F0-4B05-BF06-547E3F6005F4}"/>
    <dgm:cxn modelId="{525C1523-8AA1-4F54-B489-C16C8753DF2F}" type="presOf" srcId="{DB653C62-0C2F-41AF-BBAF-CD7A6EACCA4E}" destId="{0A05B430-F8B6-4258-83E2-6CA0CA7C76FC}" srcOrd="0" destOrd="0" presId="urn:microsoft.com/office/officeart/2005/8/layout/chevron2"/>
    <dgm:cxn modelId="{BC4B9A36-C631-4F5E-9597-7BFEEC7223EE}" type="presOf" srcId="{C8FECF9C-3D0C-4C8B-96E1-4F331C2E4239}" destId="{E50B6E42-E985-4C6D-8605-0E98DE8E4B00}" srcOrd="0" destOrd="0" presId="urn:microsoft.com/office/officeart/2005/8/layout/chevron2"/>
    <dgm:cxn modelId="{114198D6-2E5A-4D15-B8C0-2F51B1DB7D50}" type="presOf" srcId="{309F04CA-B847-4013-B60F-ECF9D4159BC2}" destId="{D1E70A9A-30B7-4A92-A1E2-50A62D4424C3}" srcOrd="0" destOrd="0" presId="urn:microsoft.com/office/officeart/2005/8/layout/chevron2"/>
    <dgm:cxn modelId="{B1DF9989-9130-4321-BD12-D63DBA9B774D}" type="presParOf" srcId="{8BC9E426-0E12-487C-B925-7E8D292BD016}" destId="{8371007B-8222-461A-8010-F0749C4B4D49}" srcOrd="0" destOrd="0" presId="urn:microsoft.com/office/officeart/2005/8/layout/chevron2"/>
    <dgm:cxn modelId="{13B3FEEF-ADEC-4283-AF83-357437899F5B}" type="presParOf" srcId="{8371007B-8222-461A-8010-F0749C4B4D49}" destId="{E50B6E42-E985-4C6D-8605-0E98DE8E4B00}" srcOrd="0" destOrd="0" presId="urn:microsoft.com/office/officeart/2005/8/layout/chevron2"/>
    <dgm:cxn modelId="{38F4658B-4CA2-4E9A-81F7-962CAB92705E}" type="presParOf" srcId="{8371007B-8222-461A-8010-F0749C4B4D49}" destId="{6867FB50-0FA7-4BB5-AB39-2088E25E3BBC}" srcOrd="1" destOrd="0" presId="urn:microsoft.com/office/officeart/2005/8/layout/chevron2"/>
    <dgm:cxn modelId="{0834A3DF-B560-4F03-9147-53BA1F6EE285}" type="presParOf" srcId="{8BC9E426-0E12-487C-B925-7E8D292BD016}" destId="{CA2A8166-D7FA-4744-89E7-C0C36B0E9B00}" srcOrd="1" destOrd="0" presId="urn:microsoft.com/office/officeart/2005/8/layout/chevron2"/>
    <dgm:cxn modelId="{79C0E070-923F-4801-AF67-38E9A38ADAD0}" type="presParOf" srcId="{8BC9E426-0E12-487C-B925-7E8D292BD016}" destId="{E61255B5-5D0F-4E2B-A916-744AA8147122}" srcOrd="2" destOrd="0" presId="urn:microsoft.com/office/officeart/2005/8/layout/chevron2"/>
    <dgm:cxn modelId="{110C63D3-3391-41F1-9695-94A902A8BD13}" type="presParOf" srcId="{E61255B5-5D0F-4E2B-A916-744AA8147122}" destId="{0A05B430-F8B6-4258-83E2-6CA0CA7C76FC}" srcOrd="0" destOrd="0" presId="urn:microsoft.com/office/officeart/2005/8/layout/chevron2"/>
    <dgm:cxn modelId="{9F1D2897-866B-41E2-8453-C39A6C0E4169}" type="presParOf" srcId="{E61255B5-5D0F-4E2B-A916-744AA8147122}" destId="{C7EEA365-3496-47DA-9EDA-273CB86D1889}" srcOrd="1" destOrd="0" presId="urn:microsoft.com/office/officeart/2005/8/layout/chevron2"/>
    <dgm:cxn modelId="{81BAB7A7-CD45-45AE-B2A3-1E3B188DBFAA}" type="presParOf" srcId="{8BC9E426-0E12-487C-B925-7E8D292BD016}" destId="{6C0B8BA4-592E-4A66-8E86-257885FF7668}" srcOrd="3" destOrd="0" presId="urn:microsoft.com/office/officeart/2005/8/layout/chevron2"/>
    <dgm:cxn modelId="{4FACDE96-D611-42BA-BFDD-1D0D8D4605E2}" type="presParOf" srcId="{8BC9E426-0E12-487C-B925-7E8D292BD016}" destId="{A5002B12-1C07-4252-B5CD-00DACD2D1409}" srcOrd="4" destOrd="0" presId="urn:microsoft.com/office/officeart/2005/8/layout/chevron2"/>
    <dgm:cxn modelId="{A7D25ADF-09AB-44EE-8D36-4C7B83BC420F}" type="presParOf" srcId="{A5002B12-1C07-4252-B5CD-00DACD2D1409}" destId="{D1E70A9A-30B7-4A92-A1E2-50A62D4424C3}" srcOrd="0" destOrd="0" presId="urn:microsoft.com/office/officeart/2005/8/layout/chevron2"/>
    <dgm:cxn modelId="{B8613836-78BE-4601-B675-C99A09CDA82F}" type="presParOf" srcId="{A5002B12-1C07-4252-B5CD-00DACD2D1409}" destId="{7FCAFA24-2C8E-4F3C-9802-A0509E81C4F0}" srcOrd="1" destOrd="0" presId="urn:microsoft.com/office/officeart/2005/8/layout/chevron2"/>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43EE2E-8F15-44A0-B607-6AE9FFC5C1A0}"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GB"/>
        </a:p>
      </dgm:t>
    </dgm:pt>
    <dgm:pt modelId="{C8FECF9C-3D0C-4C8B-96E1-4F331C2E4239}">
      <dgm:prSet phldrT="[Text]"/>
      <dgm:spPr/>
      <dgm:t>
        <a:bodyPr/>
        <a:lstStyle/>
        <a:p>
          <a:r>
            <a:rPr lang="en-GB" dirty="0" smtClean="0"/>
            <a:t>Application Layer</a:t>
          </a:r>
          <a:endParaRPr lang="en-GB" dirty="0"/>
        </a:p>
      </dgm:t>
    </dgm:pt>
    <dgm:pt modelId="{5E52B083-0435-47AD-86F9-D96BFB31A056}" type="parTrans" cxnId="{58B21C1E-6728-42B7-AAF0-F578579C889C}">
      <dgm:prSet/>
      <dgm:spPr/>
      <dgm:t>
        <a:bodyPr/>
        <a:lstStyle/>
        <a:p>
          <a:endParaRPr lang="en-GB"/>
        </a:p>
      </dgm:t>
    </dgm:pt>
    <dgm:pt modelId="{E74D8F27-2117-41A3-BBD5-088BF825A5BA}" type="sibTrans" cxnId="{58B21C1E-6728-42B7-AAF0-F578579C889C}">
      <dgm:prSet/>
      <dgm:spPr/>
      <dgm:t>
        <a:bodyPr/>
        <a:lstStyle/>
        <a:p>
          <a:endParaRPr lang="en-GB"/>
        </a:p>
      </dgm:t>
    </dgm:pt>
    <dgm:pt modelId="{DB653C62-0C2F-41AF-BBAF-CD7A6EACCA4E}">
      <dgm:prSet phldrT="[Text]"/>
      <dgm:spPr/>
      <dgm:t>
        <a:bodyPr/>
        <a:lstStyle/>
        <a:p>
          <a:r>
            <a:rPr lang="en-GB" dirty="0" smtClean="0"/>
            <a:t>Operating System</a:t>
          </a:r>
          <a:endParaRPr lang="en-GB" dirty="0"/>
        </a:p>
      </dgm:t>
    </dgm:pt>
    <dgm:pt modelId="{98549BBA-1A52-42E7-AED1-66905CE80F8E}" type="parTrans" cxnId="{0E2EBF92-93B1-44DF-A42D-0684AF13D845}">
      <dgm:prSet/>
      <dgm:spPr/>
      <dgm:t>
        <a:bodyPr/>
        <a:lstStyle/>
        <a:p>
          <a:endParaRPr lang="en-GB"/>
        </a:p>
      </dgm:t>
    </dgm:pt>
    <dgm:pt modelId="{25CDC638-B8F0-4B05-BF06-547E3F6005F4}" type="sibTrans" cxnId="{0E2EBF92-93B1-44DF-A42D-0684AF13D845}">
      <dgm:prSet/>
      <dgm:spPr/>
      <dgm:t>
        <a:bodyPr/>
        <a:lstStyle/>
        <a:p>
          <a:endParaRPr lang="en-GB"/>
        </a:p>
      </dgm:t>
    </dgm:pt>
    <dgm:pt modelId="{309F04CA-B847-4013-B60F-ECF9D4159BC2}">
      <dgm:prSet phldrT="[Text]"/>
      <dgm:spPr/>
      <dgm:t>
        <a:bodyPr/>
        <a:lstStyle/>
        <a:p>
          <a:r>
            <a:rPr lang="en-GB" dirty="0" smtClean="0"/>
            <a:t>Hardware Layer</a:t>
          </a:r>
          <a:endParaRPr lang="en-GB" dirty="0"/>
        </a:p>
      </dgm:t>
    </dgm:pt>
    <dgm:pt modelId="{47D9B5F4-12AE-4428-9A0D-4006F690F65F}" type="parTrans" cxnId="{850F8374-C0E1-43B3-8EA8-3557290F4161}">
      <dgm:prSet/>
      <dgm:spPr/>
      <dgm:t>
        <a:bodyPr/>
        <a:lstStyle/>
        <a:p>
          <a:endParaRPr lang="en-GB"/>
        </a:p>
      </dgm:t>
    </dgm:pt>
    <dgm:pt modelId="{1C7DC22A-3A31-46A6-B91C-803D3AC159DD}" type="sibTrans" cxnId="{850F8374-C0E1-43B3-8EA8-3557290F4161}">
      <dgm:prSet/>
      <dgm:spPr/>
      <dgm:t>
        <a:bodyPr/>
        <a:lstStyle/>
        <a:p>
          <a:endParaRPr lang="en-GB"/>
        </a:p>
      </dgm:t>
    </dgm:pt>
    <dgm:pt modelId="{8BC9E426-0E12-487C-B925-7E8D292BD016}" type="pres">
      <dgm:prSet presAssocID="{1743EE2E-8F15-44A0-B607-6AE9FFC5C1A0}" presName="linearFlow" presStyleCnt="0">
        <dgm:presLayoutVars>
          <dgm:dir/>
          <dgm:animLvl val="lvl"/>
          <dgm:resizeHandles val="exact"/>
        </dgm:presLayoutVars>
      </dgm:prSet>
      <dgm:spPr/>
    </dgm:pt>
    <dgm:pt modelId="{8371007B-8222-461A-8010-F0749C4B4D49}" type="pres">
      <dgm:prSet presAssocID="{C8FECF9C-3D0C-4C8B-96E1-4F331C2E4239}" presName="composite" presStyleCnt="0"/>
      <dgm:spPr/>
    </dgm:pt>
    <dgm:pt modelId="{E50B6E42-E985-4C6D-8605-0E98DE8E4B00}" type="pres">
      <dgm:prSet presAssocID="{C8FECF9C-3D0C-4C8B-96E1-4F331C2E4239}" presName="parentText" presStyleLbl="alignNode1" presStyleIdx="0" presStyleCnt="3">
        <dgm:presLayoutVars>
          <dgm:chMax val="1"/>
          <dgm:bulletEnabled val="1"/>
        </dgm:presLayoutVars>
      </dgm:prSet>
      <dgm:spPr/>
      <dgm:t>
        <a:bodyPr/>
        <a:lstStyle/>
        <a:p>
          <a:endParaRPr lang="en-GB"/>
        </a:p>
      </dgm:t>
    </dgm:pt>
    <dgm:pt modelId="{6867FB50-0FA7-4BB5-AB39-2088E25E3BBC}" type="pres">
      <dgm:prSet presAssocID="{C8FECF9C-3D0C-4C8B-96E1-4F331C2E4239}" presName="descendantText" presStyleLbl="alignAcc1" presStyleIdx="0" presStyleCnt="3">
        <dgm:presLayoutVars>
          <dgm:bulletEnabled val="1"/>
        </dgm:presLayoutVars>
      </dgm:prSet>
      <dgm:spPr/>
      <dgm:t>
        <a:bodyPr/>
        <a:lstStyle/>
        <a:p>
          <a:endParaRPr lang="en-GB"/>
        </a:p>
      </dgm:t>
    </dgm:pt>
    <dgm:pt modelId="{CA2A8166-D7FA-4744-89E7-C0C36B0E9B00}" type="pres">
      <dgm:prSet presAssocID="{E74D8F27-2117-41A3-BBD5-088BF825A5BA}" presName="sp" presStyleCnt="0"/>
      <dgm:spPr/>
    </dgm:pt>
    <dgm:pt modelId="{E61255B5-5D0F-4E2B-A916-744AA8147122}" type="pres">
      <dgm:prSet presAssocID="{DB653C62-0C2F-41AF-BBAF-CD7A6EACCA4E}" presName="composite" presStyleCnt="0"/>
      <dgm:spPr/>
    </dgm:pt>
    <dgm:pt modelId="{0A05B430-F8B6-4258-83E2-6CA0CA7C76FC}" type="pres">
      <dgm:prSet presAssocID="{DB653C62-0C2F-41AF-BBAF-CD7A6EACCA4E}" presName="parentText" presStyleLbl="alignNode1" presStyleIdx="1" presStyleCnt="3">
        <dgm:presLayoutVars>
          <dgm:chMax val="1"/>
          <dgm:bulletEnabled val="1"/>
        </dgm:presLayoutVars>
      </dgm:prSet>
      <dgm:spPr/>
    </dgm:pt>
    <dgm:pt modelId="{C7EEA365-3496-47DA-9EDA-273CB86D1889}" type="pres">
      <dgm:prSet presAssocID="{DB653C62-0C2F-41AF-BBAF-CD7A6EACCA4E}" presName="descendantText" presStyleLbl="alignAcc1" presStyleIdx="1" presStyleCnt="3">
        <dgm:presLayoutVars>
          <dgm:bulletEnabled val="1"/>
        </dgm:presLayoutVars>
      </dgm:prSet>
      <dgm:spPr/>
      <dgm:t>
        <a:bodyPr/>
        <a:lstStyle/>
        <a:p>
          <a:endParaRPr lang="en-GB"/>
        </a:p>
      </dgm:t>
    </dgm:pt>
    <dgm:pt modelId="{6C0B8BA4-592E-4A66-8E86-257885FF7668}" type="pres">
      <dgm:prSet presAssocID="{25CDC638-B8F0-4B05-BF06-547E3F6005F4}" presName="sp" presStyleCnt="0"/>
      <dgm:spPr/>
    </dgm:pt>
    <dgm:pt modelId="{A5002B12-1C07-4252-B5CD-00DACD2D1409}" type="pres">
      <dgm:prSet presAssocID="{309F04CA-B847-4013-B60F-ECF9D4159BC2}" presName="composite" presStyleCnt="0"/>
      <dgm:spPr/>
    </dgm:pt>
    <dgm:pt modelId="{D1E70A9A-30B7-4A92-A1E2-50A62D4424C3}" type="pres">
      <dgm:prSet presAssocID="{309F04CA-B847-4013-B60F-ECF9D4159BC2}" presName="parentText" presStyleLbl="alignNode1" presStyleIdx="2" presStyleCnt="3">
        <dgm:presLayoutVars>
          <dgm:chMax val="1"/>
          <dgm:bulletEnabled val="1"/>
        </dgm:presLayoutVars>
      </dgm:prSet>
      <dgm:spPr/>
    </dgm:pt>
    <dgm:pt modelId="{7FCAFA24-2C8E-4F3C-9802-A0509E81C4F0}" type="pres">
      <dgm:prSet presAssocID="{309F04CA-B847-4013-B60F-ECF9D4159BC2}" presName="descendantText" presStyleLbl="alignAcc1" presStyleIdx="2" presStyleCnt="3">
        <dgm:presLayoutVars>
          <dgm:bulletEnabled val="1"/>
        </dgm:presLayoutVars>
      </dgm:prSet>
      <dgm:spPr/>
      <dgm:t>
        <a:bodyPr/>
        <a:lstStyle/>
        <a:p>
          <a:endParaRPr lang="en-GB"/>
        </a:p>
      </dgm:t>
    </dgm:pt>
  </dgm:ptLst>
  <dgm:cxnLst>
    <dgm:cxn modelId="{BDE6F3DA-49DF-477E-A95E-5D7C7397AED9}" type="presOf" srcId="{C8FECF9C-3D0C-4C8B-96E1-4F331C2E4239}" destId="{E50B6E42-E985-4C6D-8605-0E98DE8E4B00}" srcOrd="0" destOrd="0" presId="urn:microsoft.com/office/officeart/2005/8/layout/chevron2"/>
    <dgm:cxn modelId="{850F8374-C0E1-43B3-8EA8-3557290F4161}" srcId="{1743EE2E-8F15-44A0-B607-6AE9FFC5C1A0}" destId="{309F04CA-B847-4013-B60F-ECF9D4159BC2}" srcOrd="2" destOrd="0" parTransId="{47D9B5F4-12AE-4428-9A0D-4006F690F65F}" sibTransId="{1C7DC22A-3A31-46A6-B91C-803D3AC159DD}"/>
    <dgm:cxn modelId="{370E8A1E-AE46-4D65-AAA5-C5127A2EA028}" type="presOf" srcId="{1743EE2E-8F15-44A0-B607-6AE9FFC5C1A0}" destId="{8BC9E426-0E12-487C-B925-7E8D292BD016}" srcOrd="0" destOrd="0" presId="urn:microsoft.com/office/officeart/2005/8/layout/chevron2"/>
    <dgm:cxn modelId="{B297103A-2960-414A-BAE3-9089C2A03595}" type="presOf" srcId="{309F04CA-B847-4013-B60F-ECF9D4159BC2}" destId="{D1E70A9A-30B7-4A92-A1E2-50A62D4424C3}" srcOrd="0" destOrd="0" presId="urn:microsoft.com/office/officeart/2005/8/layout/chevron2"/>
    <dgm:cxn modelId="{0E2EBF92-93B1-44DF-A42D-0684AF13D845}" srcId="{1743EE2E-8F15-44A0-B607-6AE9FFC5C1A0}" destId="{DB653C62-0C2F-41AF-BBAF-CD7A6EACCA4E}" srcOrd="1" destOrd="0" parTransId="{98549BBA-1A52-42E7-AED1-66905CE80F8E}" sibTransId="{25CDC638-B8F0-4B05-BF06-547E3F6005F4}"/>
    <dgm:cxn modelId="{58B21C1E-6728-42B7-AAF0-F578579C889C}" srcId="{1743EE2E-8F15-44A0-B607-6AE9FFC5C1A0}" destId="{C8FECF9C-3D0C-4C8B-96E1-4F331C2E4239}" srcOrd="0" destOrd="0" parTransId="{5E52B083-0435-47AD-86F9-D96BFB31A056}" sibTransId="{E74D8F27-2117-41A3-BBD5-088BF825A5BA}"/>
    <dgm:cxn modelId="{CCB27410-740B-4AF4-8E21-1A7D1F5CB407}" type="presOf" srcId="{DB653C62-0C2F-41AF-BBAF-CD7A6EACCA4E}" destId="{0A05B430-F8B6-4258-83E2-6CA0CA7C76FC}" srcOrd="0" destOrd="0" presId="urn:microsoft.com/office/officeart/2005/8/layout/chevron2"/>
    <dgm:cxn modelId="{6B35A5B9-0F90-4F74-8E73-8113D1A5FEEE}" type="presParOf" srcId="{8BC9E426-0E12-487C-B925-7E8D292BD016}" destId="{8371007B-8222-461A-8010-F0749C4B4D49}" srcOrd="0" destOrd="0" presId="urn:microsoft.com/office/officeart/2005/8/layout/chevron2"/>
    <dgm:cxn modelId="{90342253-4B44-422D-BA02-EC4A3F08531F}" type="presParOf" srcId="{8371007B-8222-461A-8010-F0749C4B4D49}" destId="{E50B6E42-E985-4C6D-8605-0E98DE8E4B00}" srcOrd="0" destOrd="0" presId="urn:microsoft.com/office/officeart/2005/8/layout/chevron2"/>
    <dgm:cxn modelId="{B501B727-39AB-45B0-A2CA-75F9B4EDD15C}" type="presParOf" srcId="{8371007B-8222-461A-8010-F0749C4B4D49}" destId="{6867FB50-0FA7-4BB5-AB39-2088E25E3BBC}" srcOrd="1" destOrd="0" presId="urn:microsoft.com/office/officeart/2005/8/layout/chevron2"/>
    <dgm:cxn modelId="{793051F4-C592-4A2C-9D32-48CCEC037620}" type="presParOf" srcId="{8BC9E426-0E12-487C-B925-7E8D292BD016}" destId="{CA2A8166-D7FA-4744-89E7-C0C36B0E9B00}" srcOrd="1" destOrd="0" presId="urn:microsoft.com/office/officeart/2005/8/layout/chevron2"/>
    <dgm:cxn modelId="{C1BC70E1-2AF5-4093-96B8-EF87BB91297B}" type="presParOf" srcId="{8BC9E426-0E12-487C-B925-7E8D292BD016}" destId="{E61255B5-5D0F-4E2B-A916-744AA8147122}" srcOrd="2" destOrd="0" presId="urn:microsoft.com/office/officeart/2005/8/layout/chevron2"/>
    <dgm:cxn modelId="{7F75A759-3A4B-4AE1-B50E-1DB45ADFBDDC}" type="presParOf" srcId="{E61255B5-5D0F-4E2B-A916-744AA8147122}" destId="{0A05B430-F8B6-4258-83E2-6CA0CA7C76FC}" srcOrd="0" destOrd="0" presId="urn:microsoft.com/office/officeart/2005/8/layout/chevron2"/>
    <dgm:cxn modelId="{7CD895DB-A104-4B0D-9991-146180EB098D}" type="presParOf" srcId="{E61255B5-5D0F-4E2B-A916-744AA8147122}" destId="{C7EEA365-3496-47DA-9EDA-273CB86D1889}" srcOrd="1" destOrd="0" presId="urn:microsoft.com/office/officeart/2005/8/layout/chevron2"/>
    <dgm:cxn modelId="{B581BDB7-85C0-4E23-A5B5-A6919071A528}" type="presParOf" srcId="{8BC9E426-0E12-487C-B925-7E8D292BD016}" destId="{6C0B8BA4-592E-4A66-8E86-257885FF7668}" srcOrd="3" destOrd="0" presId="urn:microsoft.com/office/officeart/2005/8/layout/chevron2"/>
    <dgm:cxn modelId="{E0F86AFE-C3E0-43C2-9367-0AEC2BE97972}" type="presParOf" srcId="{8BC9E426-0E12-487C-B925-7E8D292BD016}" destId="{A5002B12-1C07-4252-B5CD-00DACD2D1409}" srcOrd="4" destOrd="0" presId="urn:microsoft.com/office/officeart/2005/8/layout/chevron2"/>
    <dgm:cxn modelId="{353C923D-1240-407D-8D36-3965D869F5F4}" type="presParOf" srcId="{A5002B12-1C07-4252-B5CD-00DACD2D1409}" destId="{D1E70A9A-30B7-4A92-A1E2-50A62D4424C3}" srcOrd="0" destOrd="0" presId="urn:microsoft.com/office/officeart/2005/8/layout/chevron2"/>
    <dgm:cxn modelId="{EB21BBBA-11D1-4C59-8DB3-32CF18A526E0}" type="presParOf" srcId="{A5002B12-1C07-4252-B5CD-00DACD2D1409}" destId="{7FCAFA24-2C8E-4F3C-9802-A0509E81C4F0}" srcOrd="1" destOrd="0" presId="urn:microsoft.com/office/officeart/2005/8/layout/chevron2"/>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43EE2E-8F15-44A0-B607-6AE9FFC5C1A0}"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GB"/>
        </a:p>
      </dgm:t>
    </dgm:pt>
    <dgm:pt modelId="{C8FECF9C-3D0C-4C8B-96E1-4F331C2E4239}">
      <dgm:prSet phldrT="[Text]"/>
      <dgm:spPr/>
      <dgm:t>
        <a:bodyPr/>
        <a:lstStyle/>
        <a:p>
          <a:r>
            <a:rPr lang="en-GB" dirty="0" smtClean="0"/>
            <a:t>Application Layer</a:t>
          </a:r>
          <a:endParaRPr lang="en-GB" dirty="0"/>
        </a:p>
      </dgm:t>
    </dgm:pt>
    <dgm:pt modelId="{5E52B083-0435-47AD-86F9-D96BFB31A056}" type="parTrans" cxnId="{58B21C1E-6728-42B7-AAF0-F578579C889C}">
      <dgm:prSet/>
      <dgm:spPr/>
      <dgm:t>
        <a:bodyPr/>
        <a:lstStyle/>
        <a:p>
          <a:endParaRPr lang="en-GB"/>
        </a:p>
      </dgm:t>
    </dgm:pt>
    <dgm:pt modelId="{E74D8F27-2117-41A3-BBD5-088BF825A5BA}" type="sibTrans" cxnId="{58B21C1E-6728-42B7-AAF0-F578579C889C}">
      <dgm:prSet/>
      <dgm:spPr/>
      <dgm:t>
        <a:bodyPr/>
        <a:lstStyle/>
        <a:p>
          <a:endParaRPr lang="en-GB"/>
        </a:p>
      </dgm:t>
    </dgm:pt>
    <dgm:pt modelId="{DB653C62-0C2F-41AF-BBAF-CD7A6EACCA4E}">
      <dgm:prSet phldrT="[Text]"/>
      <dgm:spPr/>
      <dgm:t>
        <a:bodyPr/>
        <a:lstStyle/>
        <a:p>
          <a:r>
            <a:rPr lang="en-GB" dirty="0" smtClean="0"/>
            <a:t>Operating System</a:t>
          </a:r>
          <a:endParaRPr lang="en-GB" dirty="0"/>
        </a:p>
      </dgm:t>
    </dgm:pt>
    <dgm:pt modelId="{98549BBA-1A52-42E7-AED1-66905CE80F8E}" type="parTrans" cxnId="{0E2EBF92-93B1-44DF-A42D-0684AF13D845}">
      <dgm:prSet/>
      <dgm:spPr/>
      <dgm:t>
        <a:bodyPr/>
        <a:lstStyle/>
        <a:p>
          <a:endParaRPr lang="en-GB"/>
        </a:p>
      </dgm:t>
    </dgm:pt>
    <dgm:pt modelId="{25CDC638-B8F0-4B05-BF06-547E3F6005F4}" type="sibTrans" cxnId="{0E2EBF92-93B1-44DF-A42D-0684AF13D845}">
      <dgm:prSet/>
      <dgm:spPr/>
      <dgm:t>
        <a:bodyPr/>
        <a:lstStyle/>
        <a:p>
          <a:endParaRPr lang="en-GB"/>
        </a:p>
      </dgm:t>
    </dgm:pt>
    <dgm:pt modelId="{309F04CA-B847-4013-B60F-ECF9D4159BC2}">
      <dgm:prSet phldrT="[Text]"/>
      <dgm:spPr/>
      <dgm:t>
        <a:bodyPr/>
        <a:lstStyle/>
        <a:p>
          <a:r>
            <a:rPr lang="en-GB" dirty="0" smtClean="0"/>
            <a:t>Hardware Layer</a:t>
          </a:r>
          <a:endParaRPr lang="en-GB" dirty="0"/>
        </a:p>
      </dgm:t>
    </dgm:pt>
    <dgm:pt modelId="{47D9B5F4-12AE-4428-9A0D-4006F690F65F}" type="parTrans" cxnId="{850F8374-C0E1-43B3-8EA8-3557290F4161}">
      <dgm:prSet/>
      <dgm:spPr/>
      <dgm:t>
        <a:bodyPr/>
        <a:lstStyle/>
        <a:p>
          <a:endParaRPr lang="en-GB"/>
        </a:p>
      </dgm:t>
    </dgm:pt>
    <dgm:pt modelId="{1C7DC22A-3A31-46A6-B91C-803D3AC159DD}" type="sibTrans" cxnId="{850F8374-C0E1-43B3-8EA8-3557290F4161}">
      <dgm:prSet/>
      <dgm:spPr/>
      <dgm:t>
        <a:bodyPr/>
        <a:lstStyle/>
        <a:p>
          <a:endParaRPr lang="en-GB"/>
        </a:p>
      </dgm:t>
    </dgm:pt>
    <dgm:pt modelId="{8BC9E426-0E12-487C-B925-7E8D292BD016}" type="pres">
      <dgm:prSet presAssocID="{1743EE2E-8F15-44A0-B607-6AE9FFC5C1A0}" presName="linearFlow" presStyleCnt="0">
        <dgm:presLayoutVars>
          <dgm:dir/>
          <dgm:animLvl val="lvl"/>
          <dgm:resizeHandles val="exact"/>
        </dgm:presLayoutVars>
      </dgm:prSet>
      <dgm:spPr/>
    </dgm:pt>
    <dgm:pt modelId="{8371007B-8222-461A-8010-F0749C4B4D49}" type="pres">
      <dgm:prSet presAssocID="{C8FECF9C-3D0C-4C8B-96E1-4F331C2E4239}" presName="composite" presStyleCnt="0"/>
      <dgm:spPr/>
    </dgm:pt>
    <dgm:pt modelId="{E50B6E42-E985-4C6D-8605-0E98DE8E4B00}" type="pres">
      <dgm:prSet presAssocID="{C8FECF9C-3D0C-4C8B-96E1-4F331C2E4239}" presName="parentText" presStyleLbl="alignNode1" presStyleIdx="0" presStyleCnt="3">
        <dgm:presLayoutVars>
          <dgm:chMax val="1"/>
          <dgm:bulletEnabled val="1"/>
        </dgm:presLayoutVars>
      </dgm:prSet>
      <dgm:spPr/>
      <dgm:t>
        <a:bodyPr/>
        <a:lstStyle/>
        <a:p>
          <a:endParaRPr lang="en-GB"/>
        </a:p>
      </dgm:t>
    </dgm:pt>
    <dgm:pt modelId="{6867FB50-0FA7-4BB5-AB39-2088E25E3BBC}" type="pres">
      <dgm:prSet presAssocID="{C8FECF9C-3D0C-4C8B-96E1-4F331C2E4239}" presName="descendantText" presStyleLbl="alignAcc1" presStyleIdx="0" presStyleCnt="3">
        <dgm:presLayoutVars>
          <dgm:bulletEnabled val="1"/>
        </dgm:presLayoutVars>
      </dgm:prSet>
      <dgm:spPr/>
      <dgm:t>
        <a:bodyPr/>
        <a:lstStyle/>
        <a:p>
          <a:endParaRPr lang="en-GB"/>
        </a:p>
      </dgm:t>
    </dgm:pt>
    <dgm:pt modelId="{CA2A8166-D7FA-4744-89E7-C0C36B0E9B00}" type="pres">
      <dgm:prSet presAssocID="{E74D8F27-2117-41A3-BBD5-088BF825A5BA}" presName="sp" presStyleCnt="0"/>
      <dgm:spPr/>
    </dgm:pt>
    <dgm:pt modelId="{E61255B5-5D0F-4E2B-A916-744AA8147122}" type="pres">
      <dgm:prSet presAssocID="{DB653C62-0C2F-41AF-BBAF-CD7A6EACCA4E}" presName="composite" presStyleCnt="0"/>
      <dgm:spPr/>
    </dgm:pt>
    <dgm:pt modelId="{0A05B430-F8B6-4258-83E2-6CA0CA7C76FC}" type="pres">
      <dgm:prSet presAssocID="{DB653C62-0C2F-41AF-BBAF-CD7A6EACCA4E}" presName="parentText" presStyleLbl="alignNode1" presStyleIdx="1" presStyleCnt="3">
        <dgm:presLayoutVars>
          <dgm:chMax val="1"/>
          <dgm:bulletEnabled val="1"/>
        </dgm:presLayoutVars>
      </dgm:prSet>
      <dgm:spPr/>
    </dgm:pt>
    <dgm:pt modelId="{C7EEA365-3496-47DA-9EDA-273CB86D1889}" type="pres">
      <dgm:prSet presAssocID="{DB653C62-0C2F-41AF-BBAF-CD7A6EACCA4E}" presName="descendantText" presStyleLbl="alignAcc1" presStyleIdx="1" presStyleCnt="3">
        <dgm:presLayoutVars>
          <dgm:bulletEnabled val="1"/>
        </dgm:presLayoutVars>
      </dgm:prSet>
      <dgm:spPr/>
      <dgm:t>
        <a:bodyPr/>
        <a:lstStyle/>
        <a:p>
          <a:endParaRPr lang="en-GB"/>
        </a:p>
      </dgm:t>
    </dgm:pt>
    <dgm:pt modelId="{6C0B8BA4-592E-4A66-8E86-257885FF7668}" type="pres">
      <dgm:prSet presAssocID="{25CDC638-B8F0-4B05-BF06-547E3F6005F4}" presName="sp" presStyleCnt="0"/>
      <dgm:spPr/>
    </dgm:pt>
    <dgm:pt modelId="{A5002B12-1C07-4252-B5CD-00DACD2D1409}" type="pres">
      <dgm:prSet presAssocID="{309F04CA-B847-4013-B60F-ECF9D4159BC2}" presName="composite" presStyleCnt="0"/>
      <dgm:spPr/>
    </dgm:pt>
    <dgm:pt modelId="{D1E70A9A-30B7-4A92-A1E2-50A62D4424C3}" type="pres">
      <dgm:prSet presAssocID="{309F04CA-B847-4013-B60F-ECF9D4159BC2}" presName="parentText" presStyleLbl="alignNode1" presStyleIdx="2" presStyleCnt="3">
        <dgm:presLayoutVars>
          <dgm:chMax val="1"/>
          <dgm:bulletEnabled val="1"/>
        </dgm:presLayoutVars>
      </dgm:prSet>
      <dgm:spPr/>
    </dgm:pt>
    <dgm:pt modelId="{7FCAFA24-2C8E-4F3C-9802-A0509E81C4F0}" type="pres">
      <dgm:prSet presAssocID="{309F04CA-B847-4013-B60F-ECF9D4159BC2}" presName="descendantText" presStyleLbl="alignAcc1" presStyleIdx="2" presStyleCnt="3">
        <dgm:presLayoutVars>
          <dgm:bulletEnabled val="1"/>
        </dgm:presLayoutVars>
      </dgm:prSet>
      <dgm:spPr/>
      <dgm:t>
        <a:bodyPr/>
        <a:lstStyle/>
        <a:p>
          <a:endParaRPr lang="en-GB"/>
        </a:p>
      </dgm:t>
    </dgm:pt>
  </dgm:ptLst>
  <dgm:cxnLst>
    <dgm:cxn modelId="{850F8374-C0E1-43B3-8EA8-3557290F4161}" srcId="{1743EE2E-8F15-44A0-B607-6AE9FFC5C1A0}" destId="{309F04CA-B847-4013-B60F-ECF9D4159BC2}" srcOrd="2" destOrd="0" parTransId="{47D9B5F4-12AE-4428-9A0D-4006F690F65F}" sibTransId="{1C7DC22A-3A31-46A6-B91C-803D3AC159DD}"/>
    <dgm:cxn modelId="{A8A782E2-6E38-4163-9D6B-823D86D5DF08}" type="presOf" srcId="{1743EE2E-8F15-44A0-B607-6AE9FFC5C1A0}" destId="{8BC9E426-0E12-487C-B925-7E8D292BD016}" srcOrd="0" destOrd="0" presId="urn:microsoft.com/office/officeart/2005/8/layout/chevron2"/>
    <dgm:cxn modelId="{58B21C1E-6728-42B7-AAF0-F578579C889C}" srcId="{1743EE2E-8F15-44A0-B607-6AE9FFC5C1A0}" destId="{C8FECF9C-3D0C-4C8B-96E1-4F331C2E4239}" srcOrd="0" destOrd="0" parTransId="{5E52B083-0435-47AD-86F9-D96BFB31A056}" sibTransId="{E74D8F27-2117-41A3-BBD5-088BF825A5BA}"/>
    <dgm:cxn modelId="{0E2EBF92-93B1-44DF-A42D-0684AF13D845}" srcId="{1743EE2E-8F15-44A0-B607-6AE9FFC5C1A0}" destId="{DB653C62-0C2F-41AF-BBAF-CD7A6EACCA4E}" srcOrd="1" destOrd="0" parTransId="{98549BBA-1A52-42E7-AED1-66905CE80F8E}" sibTransId="{25CDC638-B8F0-4B05-BF06-547E3F6005F4}"/>
    <dgm:cxn modelId="{C7C15945-D3F2-4147-845C-8C24A0B2FA94}" type="presOf" srcId="{DB653C62-0C2F-41AF-BBAF-CD7A6EACCA4E}" destId="{0A05B430-F8B6-4258-83E2-6CA0CA7C76FC}" srcOrd="0" destOrd="0" presId="urn:microsoft.com/office/officeart/2005/8/layout/chevron2"/>
    <dgm:cxn modelId="{7141F593-0134-4C10-8A8F-3BBA4B78961E}" type="presOf" srcId="{C8FECF9C-3D0C-4C8B-96E1-4F331C2E4239}" destId="{E50B6E42-E985-4C6D-8605-0E98DE8E4B00}" srcOrd="0" destOrd="0" presId="urn:microsoft.com/office/officeart/2005/8/layout/chevron2"/>
    <dgm:cxn modelId="{88F3E96E-B39C-48EB-AF9F-26DF0AC4EBFD}" type="presOf" srcId="{309F04CA-B847-4013-B60F-ECF9D4159BC2}" destId="{D1E70A9A-30B7-4A92-A1E2-50A62D4424C3}" srcOrd="0" destOrd="0" presId="urn:microsoft.com/office/officeart/2005/8/layout/chevron2"/>
    <dgm:cxn modelId="{4D72368C-791D-49DC-BFBA-FC7932850455}" type="presParOf" srcId="{8BC9E426-0E12-487C-B925-7E8D292BD016}" destId="{8371007B-8222-461A-8010-F0749C4B4D49}" srcOrd="0" destOrd="0" presId="urn:microsoft.com/office/officeart/2005/8/layout/chevron2"/>
    <dgm:cxn modelId="{8F9CD1D9-5F1A-498A-B02D-B997310665C2}" type="presParOf" srcId="{8371007B-8222-461A-8010-F0749C4B4D49}" destId="{E50B6E42-E985-4C6D-8605-0E98DE8E4B00}" srcOrd="0" destOrd="0" presId="urn:microsoft.com/office/officeart/2005/8/layout/chevron2"/>
    <dgm:cxn modelId="{86304DC5-D3FD-47D5-81E4-024A72402432}" type="presParOf" srcId="{8371007B-8222-461A-8010-F0749C4B4D49}" destId="{6867FB50-0FA7-4BB5-AB39-2088E25E3BBC}" srcOrd="1" destOrd="0" presId="urn:microsoft.com/office/officeart/2005/8/layout/chevron2"/>
    <dgm:cxn modelId="{45324978-E53B-463C-AB0B-44F53151ECE5}" type="presParOf" srcId="{8BC9E426-0E12-487C-B925-7E8D292BD016}" destId="{CA2A8166-D7FA-4744-89E7-C0C36B0E9B00}" srcOrd="1" destOrd="0" presId="urn:microsoft.com/office/officeart/2005/8/layout/chevron2"/>
    <dgm:cxn modelId="{BAC8658A-99B8-466C-8500-851D3BB856B5}" type="presParOf" srcId="{8BC9E426-0E12-487C-B925-7E8D292BD016}" destId="{E61255B5-5D0F-4E2B-A916-744AA8147122}" srcOrd="2" destOrd="0" presId="urn:microsoft.com/office/officeart/2005/8/layout/chevron2"/>
    <dgm:cxn modelId="{48F3BF2D-F8F8-4047-99EC-0375BC82CC4C}" type="presParOf" srcId="{E61255B5-5D0F-4E2B-A916-744AA8147122}" destId="{0A05B430-F8B6-4258-83E2-6CA0CA7C76FC}" srcOrd="0" destOrd="0" presId="urn:microsoft.com/office/officeart/2005/8/layout/chevron2"/>
    <dgm:cxn modelId="{B0E651BF-460D-4B7B-B4D0-ABFE07896A69}" type="presParOf" srcId="{E61255B5-5D0F-4E2B-A916-744AA8147122}" destId="{C7EEA365-3496-47DA-9EDA-273CB86D1889}" srcOrd="1" destOrd="0" presId="urn:microsoft.com/office/officeart/2005/8/layout/chevron2"/>
    <dgm:cxn modelId="{2C02CE46-051B-465B-AF4C-D0151FAFA46F}" type="presParOf" srcId="{8BC9E426-0E12-487C-B925-7E8D292BD016}" destId="{6C0B8BA4-592E-4A66-8E86-257885FF7668}" srcOrd="3" destOrd="0" presId="urn:microsoft.com/office/officeart/2005/8/layout/chevron2"/>
    <dgm:cxn modelId="{55BA18E8-6E34-4CBB-B21A-D91FAAAD11E8}" type="presParOf" srcId="{8BC9E426-0E12-487C-B925-7E8D292BD016}" destId="{A5002B12-1C07-4252-B5CD-00DACD2D1409}" srcOrd="4" destOrd="0" presId="urn:microsoft.com/office/officeart/2005/8/layout/chevron2"/>
    <dgm:cxn modelId="{5AD1426B-1EF1-4B38-AEFA-57D991F52084}" type="presParOf" srcId="{A5002B12-1C07-4252-B5CD-00DACD2D1409}" destId="{D1E70A9A-30B7-4A92-A1E2-50A62D4424C3}" srcOrd="0" destOrd="0" presId="urn:microsoft.com/office/officeart/2005/8/layout/chevron2"/>
    <dgm:cxn modelId="{46E87E3D-54C7-4508-92EC-CE10F1D0096D}" type="presParOf" srcId="{A5002B12-1C07-4252-B5CD-00DACD2D1409}" destId="{7FCAFA24-2C8E-4F3C-9802-A0509E81C4F0}" srcOrd="1" destOrd="0" presId="urn:microsoft.com/office/officeart/2005/8/layout/chevron2"/>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43EE2E-8F15-44A0-B607-6AE9FFC5C1A0}"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GB"/>
        </a:p>
      </dgm:t>
    </dgm:pt>
    <dgm:pt modelId="{C8FECF9C-3D0C-4C8B-96E1-4F331C2E4239}">
      <dgm:prSet phldrT="[Text]"/>
      <dgm:spPr/>
      <dgm:t>
        <a:bodyPr/>
        <a:lstStyle/>
        <a:p>
          <a:r>
            <a:rPr lang="en-GB" dirty="0" smtClean="0"/>
            <a:t>Application Layer</a:t>
          </a:r>
          <a:endParaRPr lang="en-GB" dirty="0"/>
        </a:p>
      </dgm:t>
    </dgm:pt>
    <dgm:pt modelId="{5E52B083-0435-47AD-86F9-D96BFB31A056}" type="parTrans" cxnId="{58B21C1E-6728-42B7-AAF0-F578579C889C}">
      <dgm:prSet/>
      <dgm:spPr/>
      <dgm:t>
        <a:bodyPr/>
        <a:lstStyle/>
        <a:p>
          <a:endParaRPr lang="en-GB"/>
        </a:p>
      </dgm:t>
    </dgm:pt>
    <dgm:pt modelId="{E74D8F27-2117-41A3-BBD5-088BF825A5BA}" type="sibTrans" cxnId="{58B21C1E-6728-42B7-AAF0-F578579C889C}">
      <dgm:prSet/>
      <dgm:spPr/>
      <dgm:t>
        <a:bodyPr/>
        <a:lstStyle/>
        <a:p>
          <a:endParaRPr lang="en-GB"/>
        </a:p>
      </dgm:t>
    </dgm:pt>
    <dgm:pt modelId="{DB653C62-0C2F-41AF-BBAF-CD7A6EACCA4E}">
      <dgm:prSet phldrT="[Text]"/>
      <dgm:spPr/>
      <dgm:t>
        <a:bodyPr/>
        <a:lstStyle/>
        <a:p>
          <a:r>
            <a:rPr lang="en-GB" dirty="0" smtClean="0"/>
            <a:t>Operating System</a:t>
          </a:r>
          <a:endParaRPr lang="en-GB" dirty="0"/>
        </a:p>
      </dgm:t>
    </dgm:pt>
    <dgm:pt modelId="{98549BBA-1A52-42E7-AED1-66905CE80F8E}" type="parTrans" cxnId="{0E2EBF92-93B1-44DF-A42D-0684AF13D845}">
      <dgm:prSet/>
      <dgm:spPr/>
      <dgm:t>
        <a:bodyPr/>
        <a:lstStyle/>
        <a:p>
          <a:endParaRPr lang="en-GB"/>
        </a:p>
      </dgm:t>
    </dgm:pt>
    <dgm:pt modelId="{25CDC638-B8F0-4B05-BF06-547E3F6005F4}" type="sibTrans" cxnId="{0E2EBF92-93B1-44DF-A42D-0684AF13D845}">
      <dgm:prSet/>
      <dgm:spPr/>
      <dgm:t>
        <a:bodyPr/>
        <a:lstStyle/>
        <a:p>
          <a:endParaRPr lang="en-GB"/>
        </a:p>
      </dgm:t>
    </dgm:pt>
    <dgm:pt modelId="{309F04CA-B847-4013-B60F-ECF9D4159BC2}">
      <dgm:prSet phldrT="[Text]"/>
      <dgm:spPr/>
      <dgm:t>
        <a:bodyPr/>
        <a:lstStyle/>
        <a:p>
          <a:r>
            <a:rPr lang="en-GB" dirty="0" smtClean="0"/>
            <a:t>Hardware Layer</a:t>
          </a:r>
          <a:endParaRPr lang="en-GB" dirty="0"/>
        </a:p>
      </dgm:t>
    </dgm:pt>
    <dgm:pt modelId="{47D9B5F4-12AE-4428-9A0D-4006F690F65F}" type="parTrans" cxnId="{850F8374-C0E1-43B3-8EA8-3557290F4161}">
      <dgm:prSet/>
      <dgm:spPr/>
      <dgm:t>
        <a:bodyPr/>
        <a:lstStyle/>
        <a:p>
          <a:endParaRPr lang="en-GB"/>
        </a:p>
      </dgm:t>
    </dgm:pt>
    <dgm:pt modelId="{1C7DC22A-3A31-46A6-B91C-803D3AC159DD}" type="sibTrans" cxnId="{850F8374-C0E1-43B3-8EA8-3557290F4161}">
      <dgm:prSet/>
      <dgm:spPr/>
      <dgm:t>
        <a:bodyPr/>
        <a:lstStyle/>
        <a:p>
          <a:endParaRPr lang="en-GB"/>
        </a:p>
      </dgm:t>
    </dgm:pt>
    <dgm:pt modelId="{8BC9E426-0E12-487C-B925-7E8D292BD016}" type="pres">
      <dgm:prSet presAssocID="{1743EE2E-8F15-44A0-B607-6AE9FFC5C1A0}" presName="linearFlow" presStyleCnt="0">
        <dgm:presLayoutVars>
          <dgm:dir/>
          <dgm:animLvl val="lvl"/>
          <dgm:resizeHandles val="exact"/>
        </dgm:presLayoutVars>
      </dgm:prSet>
      <dgm:spPr/>
    </dgm:pt>
    <dgm:pt modelId="{8371007B-8222-461A-8010-F0749C4B4D49}" type="pres">
      <dgm:prSet presAssocID="{C8FECF9C-3D0C-4C8B-96E1-4F331C2E4239}" presName="composite" presStyleCnt="0"/>
      <dgm:spPr/>
    </dgm:pt>
    <dgm:pt modelId="{E50B6E42-E985-4C6D-8605-0E98DE8E4B00}" type="pres">
      <dgm:prSet presAssocID="{C8FECF9C-3D0C-4C8B-96E1-4F331C2E4239}" presName="parentText" presStyleLbl="alignNode1" presStyleIdx="0" presStyleCnt="3">
        <dgm:presLayoutVars>
          <dgm:chMax val="1"/>
          <dgm:bulletEnabled val="1"/>
        </dgm:presLayoutVars>
      </dgm:prSet>
      <dgm:spPr/>
      <dgm:t>
        <a:bodyPr/>
        <a:lstStyle/>
        <a:p>
          <a:endParaRPr lang="en-GB"/>
        </a:p>
      </dgm:t>
    </dgm:pt>
    <dgm:pt modelId="{6867FB50-0FA7-4BB5-AB39-2088E25E3BBC}" type="pres">
      <dgm:prSet presAssocID="{C8FECF9C-3D0C-4C8B-96E1-4F331C2E4239}" presName="descendantText" presStyleLbl="alignAcc1" presStyleIdx="0" presStyleCnt="3">
        <dgm:presLayoutVars>
          <dgm:bulletEnabled val="1"/>
        </dgm:presLayoutVars>
      </dgm:prSet>
      <dgm:spPr/>
      <dgm:t>
        <a:bodyPr/>
        <a:lstStyle/>
        <a:p>
          <a:endParaRPr lang="en-GB"/>
        </a:p>
      </dgm:t>
    </dgm:pt>
    <dgm:pt modelId="{CA2A8166-D7FA-4744-89E7-C0C36B0E9B00}" type="pres">
      <dgm:prSet presAssocID="{E74D8F27-2117-41A3-BBD5-088BF825A5BA}" presName="sp" presStyleCnt="0"/>
      <dgm:spPr/>
    </dgm:pt>
    <dgm:pt modelId="{E61255B5-5D0F-4E2B-A916-744AA8147122}" type="pres">
      <dgm:prSet presAssocID="{DB653C62-0C2F-41AF-BBAF-CD7A6EACCA4E}" presName="composite" presStyleCnt="0"/>
      <dgm:spPr/>
    </dgm:pt>
    <dgm:pt modelId="{0A05B430-F8B6-4258-83E2-6CA0CA7C76FC}" type="pres">
      <dgm:prSet presAssocID="{DB653C62-0C2F-41AF-BBAF-CD7A6EACCA4E}" presName="parentText" presStyleLbl="alignNode1" presStyleIdx="1" presStyleCnt="3">
        <dgm:presLayoutVars>
          <dgm:chMax val="1"/>
          <dgm:bulletEnabled val="1"/>
        </dgm:presLayoutVars>
      </dgm:prSet>
      <dgm:spPr/>
    </dgm:pt>
    <dgm:pt modelId="{C7EEA365-3496-47DA-9EDA-273CB86D1889}" type="pres">
      <dgm:prSet presAssocID="{DB653C62-0C2F-41AF-BBAF-CD7A6EACCA4E}" presName="descendantText" presStyleLbl="alignAcc1" presStyleIdx="1" presStyleCnt="3">
        <dgm:presLayoutVars>
          <dgm:bulletEnabled val="1"/>
        </dgm:presLayoutVars>
      </dgm:prSet>
      <dgm:spPr/>
      <dgm:t>
        <a:bodyPr/>
        <a:lstStyle/>
        <a:p>
          <a:endParaRPr lang="en-GB"/>
        </a:p>
      </dgm:t>
    </dgm:pt>
    <dgm:pt modelId="{6C0B8BA4-592E-4A66-8E86-257885FF7668}" type="pres">
      <dgm:prSet presAssocID="{25CDC638-B8F0-4B05-BF06-547E3F6005F4}" presName="sp" presStyleCnt="0"/>
      <dgm:spPr/>
    </dgm:pt>
    <dgm:pt modelId="{A5002B12-1C07-4252-B5CD-00DACD2D1409}" type="pres">
      <dgm:prSet presAssocID="{309F04CA-B847-4013-B60F-ECF9D4159BC2}" presName="composite" presStyleCnt="0"/>
      <dgm:spPr/>
    </dgm:pt>
    <dgm:pt modelId="{D1E70A9A-30B7-4A92-A1E2-50A62D4424C3}" type="pres">
      <dgm:prSet presAssocID="{309F04CA-B847-4013-B60F-ECF9D4159BC2}" presName="parentText" presStyleLbl="alignNode1" presStyleIdx="2" presStyleCnt="3">
        <dgm:presLayoutVars>
          <dgm:chMax val="1"/>
          <dgm:bulletEnabled val="1"/>
        </dgm:presLayoutVars>
      </dgm:prSet>
      <dgm:spPr/>
    </dgm:pt>
    <dgm:pt modelId="{7FCAFA24-2C8E-4F3C-9802-A0509E81C4F0}" type="pres">
      <dgm:prSet presAssocID="{309F04CA-B847-4013-B60F-ECF9D4159BC2}" presName="descendantText" presStyleLbl="alignAcc1" presStyleIdx="2" presStyleCnt="3">
        <dgm:presLayoutVars>
          <dgm:bulletEnabled val="1"/>
        </dgm:presLayoutVars>
      </dgm:prSet>
      <dgm:spPr/>
      <dgm:t>
        <a:bodyPr/>
        <a:lstStyle/>
        <a:p>
          <a:endParaRPr lang="en-GB"/>
        </a:p>
      </dgm:t>
    </dgm:pt>
  </dgm:ptLst>
  <dgm:cxnLst>
    <dgm:cxn modelId="{850F8374-C0E1-43B3-8EA8-3557290F4161}" srcId="{1743EE2E-8F15-44A0-B607-6AE9FFC5C1A0}" destId="{309F04CA-B847-4013-B60F-ECF9D4159BC2}" srcOrd="2" destOrd="0" parTransId="{47D9B5F4-12AE-4428-9A0D-4006F690F65F}" sibTransId="{1C7DC22A-3A31-46A6-B91C-803D3AC159DD}"/>
    <dgm:cxn modelId="{58B21C1E-6728-42B7-AAF0-F578579C889C}" srcId="{1743EE2E-8F15-44A0-B607-6AE9FFC5C1A0}" destId="{C8FECF9C-3D0C-4C8B-96E1-4F331C2E4239}" srcOrd="0" destOrd="0" parTransId="{5E52B083-0435-47AD-86F9-D96BFB31A056}" sibTransId="{E74D8F27-2117-41A3-BBD5-088BF825A5BA}"/>
    <dgm:cxn modelId="{2714640D-0802-4B12-9D98-ED335F3D282A}" type="presOf" srcId="{DB653C62-0C2F-41AF-BBAF-CD7A6EACCA4E}" destId="{0A05B430-F8B6-4258-83E2-6CA0CA7C76FC}" srcOrd="0" destOrd="0" presId="urn:microsoft.com/office/officeart/2005/8/layout/chevron2"/>
    <dgm:cxn modelId="{5EB43B2D-DFBA-4EFC-91F4-BB6AEEE6EEA5}" type="presOf" srcId="{309F04CA-B847-4013-B60F-ECF9D4159BC2}" destId="{D1E70A9A-30B7-4A92-A1E2-50A62D4424C3}" srcOrd="0" destOrd="0" presId="urn:microsoft.com/office/officeart/2005/8/layout/chevron2"/>
    <dgm:cxn modelId="{260E1223-3B71-4A6B-BE3B-6A5FCB2E756B}" type="presOf" srcId="{1743EE2E-8F15-44A0-B607-6AE9FFC5C1A0}" destId="{8BC9E426-0E12-487C-B925-7E8D292BD016}" srcOrd="0" destOrd="0" presId="urn:microsoft.com/office/officeart/2005/8/layout/chevron2"/>
    <dgm:cxn modelId="{0E2EBF92-93B1-44DF-A42D-0684AF13D845}" srcId="{1743EE2E-8F15-44A0-B607-6AE9FFC5C1A0}" destId="{DB653C62-0C2F-41AF-BBAF-CD7A6EACCA4E}" srcOrd="1" destOrd="0" parTransId="{98549BBA-1A52-42E7-AED1-66905CE80F8E}" sibTransId="{25CDC638-B8F0-4B05-BF06-547E3F6005F4}"/>
    <dgm:cxn modelId="{6F57F3E3-E272-4C95-9850-35F796044E91}" type="presOf" srcId="{C8FECF9C-3D0C-4C8B-96E1-4F331C2E4239}" destId="{E50B6E42-E985-4C6D-8605-0E98DE8E4B00}" srcOrd="0" destOrd="0" presId="urn:microsoft.com/office/officeart/2005/8/layout/chevron2"/>
    <dgm:cxn modelId="{0539C443-C852-4405-94A9-558F9BB21196}" type="presParOf" srcId="{8BC9E426-0E12-487C-B925-7E8D292BD016}" destId="{8371007B-8222-461A-8010-F0749C4B4D49}" srcOrd="0" destOrd="0" presId="urn:microsoft.com/office/officeart/2005/8/layout/chevron2"/>
    <dgm:cxn modelId="{35426C9E-0FC3-41D4-87C6-77772AEDDA57}" type="presParOf" srcId="{8371007B-8222-461A-8010-F0749C4B4D49}" destId="{E50B6E42-E985-4C6D-8605-0E98DE8E4B00}" srcOrd="0" destOrd="0" presId="urn:microsoft.com/office/officeart/2005/8/layout/chevron2"/>
    <dgm:cxn modelId="{E77550C5-D703-48C2-ACA3-3C5E719E79D9}" type="presParOf" srcId="{8371007B-8222-461A-8010-F0749C4B4D49}" destId="{6867FB50-0FA7-4BB5-AB39-2088E25E3BBC}" srcOrd="1" destOrd="0" presId="urn:microsoft.com/office/officeart/2005/8/layout/chevron2"/>
    <dgm:cxn modelId="{1ED1101F-B47F-42ED-9ED5-65AFB12A3AFA}" type="presParOf" srcId="{8BC9E426-0E12-487C-B925-7E8D292BD016}" destId="{CA2A8166-D7FA-4744-89E7-C0C36B0E9B00}" srcOrd="1" destOrd="0" presId="urn:microsoft.com/office/officeart/2005/8/layout/chevron2"/>
    <dgm:cxn modelId="{27F3E984-4102-4EB7-BBA8-93058F539476}" type="presParOf" srcId="{8BC9E426-0E12-487C-B925-7E8D292BD016}" destId="{E61255B5-5D0F-4E2B-A916-744AA8147122}" srcOrd="2" destOrd="0" presId="urn:microsoft.com/office/officeart/2005/8/layout/chevron2"/>
    <dgm:cxn modelId="{EC00A422-397F-4429-8F54-091ACC016C24}" type="presParOf" srcId="{E61255B5-5D0F-4E2B-A916-744AA8147122}" destId="{0A05B430-F8B6-4258-83E2-6CA0CA7C76FC}" srcOrd="0" destOrd="0" presId="urn:microsoft.com/office/officeart/2005/8/layout/chevron2"/>
    <dgm:cxn modelId="{A50A517C-A155-4D1E-B64F-15523A04F701}" type="presParOf" srcId="{E61255B5-5D0F-4E2B-A916-744AA8147122}" destId="{C7EEA365-3496-47DA-9EDA-273CB86D1889}" srcOrd="1" destOrd="0" presId="urn:microsoft.com/office/officeart/2005/8/layout/chevron2"/>
    <dgm:cxn modelId="{2D05D895-A55C-49E8-A572-E5502A35924B}" type="presParOf" srcId="{8BC9E426-0E12-487C-B925-7E8D292BD016}" destId="{6C0B8BA4-592E-4A66-8E86-257885FF7668}" srcOrd="3" destOrd="0" presId="urn:microsoft.com/office/officeart/2005/8/layout/chevron2"/>
    <dgm:cxn modelId="{53EE73BE-25EA-43CC-BB07-07C75DA59C2D}" type="presParOf" srcId="{8BC9E426-0E12-487C-B925-7E8D292BD016}" destId="{A5002B12-1C07-4252-B5CD-00DACD2D1409}" srcOrd="4" destOrd="0" presId="urn:microsoft.com/office/officeart/2005/8/layout/chevron2"/>
    <dgm:cxn modelId="{F27987C4-5611-4D97-82AC-9FB450688A78}" type="presParOf" srcId="{A5002B12-1C07-4252-B5CD-00DACD2D1409}" destId="{D1E70A9A-30B7-4A92-A1E2-50A62D4424C3}" srcOrd="0" destOrd="0" presId="urn:microsoft.com/office/officeart/2005/8/layout/chevron2"/>
    <dgm:cxn modelId="{BA168ED2-CFDA-4EDE-B27A-9ABBEDC9AD59}" type="presParOf" srcId="{A5002B12-1C07-4252-B5CD-00DACD2D1409}" destId="{7FCAFA24-2C8E-4F3C-9802-A0509E81C4F0}" srcOrd="1" destOrd="0" presId="urn:microsoft.com/office/officeart/2005/8/layout/chevron2"/>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43EE2E-8F15-44A0-B607-6AE9FFC5C1A0}"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GB"/>
        </a:p>
      </dgm:t>
    </dgm:pt>
    <dgm:pt modelId="{C8FECF9C-3D0C-4C8B-96E1-4F331C2E4239}">
      <dgm:prSet phldrT="[Text]"/>
      <dgm:spPr/>
      <dgm:t>
        <a:bodyPr/>
        <a:lstStyle/>
        <a:p>
          <a:r>
            <a:rPr lang="en-GB" dirty="0" smtClean="0"/>
            <a:t>Application Layer</a:t>
          </a:r>
          <a:endParaRPr lang="en-GB" dirty="0"/>
        </a:p>
      </dgm:t>
    </dgm:pt>
    <dgm:pt modelId="{5E52B083-0435-47AD-86F9-D96BFB31A056}" type="parTrans" cxnId="{58B21C1E-6728-42B7-AAF0-F578579C889C}">
      <dgm:prSet/>
      <dgm:spPr/>
      <dgm:t>
        <a:bodyPr/>
        <a:lstStyle/>
        <a:p>
          <a:endParaRPr lang="en-GB"/>
        </a:p>
      </dgm:t>
    </dgm:pt>
    <dgm:pt modelId="{E74D8F27-2117-41A3-BBD5-088BF825A5BA}" type="sibTrans" cxnId="{58B21C1E-6728-42B7-AAF0-F578579C889C}">
      <dgm:prSet/>
      <dgm:spPr/>
      <dgm:t>
        <a:bodyPr/>
        <a:lstStyle/>
        <a:p>
          <a:endParaRPr lang="en-GB"/>
        </a:p>
      </dgm:t>
    </dgm:pt>
    <dgm:pt modelId="{DB653C62-0C2F-41AF-BBAF-CD7A6EACCA4E}">
      <dgm:prSet phldrT="[Text]"/>
      <dgm:spPr/>
      <dgm:t>
        <a:bodyPr/>
        <a:lstStyle/>
        <a:p>
          <a:r>
            <a:rPr lang="en-GB" dirty="0" smtClean="0"/>
            <a:t>Operating System</a:t>
          </a:r>
          <a:endParaRPr lang="en-GB" dirty="0"/>
        </a:p>
      </dgm:t>
    </dgm:pt>
    <dgm:pt modelId="{98549BBA-1A52-42E7-AED1-66905CE80F8E}" type="parTrans" cxnId="{0E2EBF92-93B1-44DF-A42D-0684AF13D845}">
      <dgm:prSet/>
      <dgm:spPr/>
      <dgm:t>
        <a:bodyPr/>
        <a:lstStyle/>
        <a:p>
          <a:endParaRPr lang="en-GB"/>
        </a:p>
      </dgm:t>
    </dgm:pt>
    <dgm:pt modelId="{25CDC638-B8F0-4B05-BF06-547E3F6005F4}" type="sibTrans" cxnId="{0E2EBF92-93B1-44DF-A42D-0684AF13D845}">
      <dgm:prSet/>
      <dgm:spPr/>
      <dgm:t>
        <a:bodyPr/>
        <a:lstStyle/>
        <a:p>
          <a:endParaRPr lang="en-GB"/>
        </a:p>
      </dgm:t>
    </dgm:pt>
    <dgm:pt modelId="{309F04CA-B847-4013-B60F-ECF9D4159BC2}">
      <dgm:prSet phldrT="[Text]"/>
      <dgm:spPr/>
      <dgm:t>
        <a:bodyPr/>
        <a:lstStyle/>
        <a:p>
          <a:r>
            <a:rPr lang="en-GB" dirty="0" smtClean="0"/>
            <a:t>Hardware Layer</a:t>
          </a:r>
          <a:endParaRPr lang="en-GB" dirty="0"/>
        </a:p>
      </dgm:t>
    </dgm:pt>
    <dgm:pt modelId="{47D9B5F4-12AE-4428-9A0D-4006F690F65F}" type="parTrans" cxnId="{850F8374-C0E1-43B3-8EA8-3557290F4161}">
      <dgm:prSet/>
      <dgm:spPr/>
      <dgm:t>
        <a:bodyPr/>
        <a:lstStyle/>
        <a:p>
          <a:endParaRPr lang="en-GB"/>
        </a:p>
      </dgm:t>
    </dgm:pt>
    <dgm:pt modelId="{1C7DC22A-3A31-46A6-B91C-803D3AC159DD}" type="sibTrans" cxnId="{850F8374-C0E1-43B3-8EA8-3557290F4161}">
      <dgm:prSet/>
      <dgm:spPr/>
      <dgm:t>
        <a:bodyPr/>
        <a:lstStyle/>
        <a:p>
          <a:endParaRPr lang="en-GB"/>
        </a:p>
      </dgm:t>
    </dgm:pt>
    <dgm:pt modelId="{8BC9E426-0E12-487C-B925-7E8D292BD016}" type="pres">
      <dgm:prSet presAssocID="{1743EE2E-8F15-44A0-B607-6AE9FFC5C1A0}" presName="linearFlow" presStyleCnt="0">
        <dgm:presLayoutVars>
          <dgm:dir/>
          <dgm:animLvl val="lvl"/>
          <dgm:resizeHandles val="exact"/>
        </dgm:presLayoutVars>
      </dgm:prSet>
      <dgm:spPr/>
    </dgm:pt>
    <dgm:pt modelId="{8371007B-8222-461A-8010-F0749C4B4D49}" type="pres">
      <dgm:prSet presAssocID="{C8FECF9C-3D0C-4C8B-96E1-4F331C2E4239}" presName="composite" presStyleCnt="0"/>
      <dgm:spPr/>
    </dgm:pt>
    <dgm:pt modelId="{E50B6E42-E985-4C6D-8605-0E98DE8E4B00}" type="pres">
      <dgm:prSet presAssocID="{C8FECF9C-3D0C-4C8B-96E1-4F331C2E4239}" presName="parentText" presStyleLbl="alignNode1" presStyleIdx="0" presStyleCnt="3">
        <dgm:presLayoutVars>
          <dgm:chMax val="1"/>
          <dgm:bulletEnabled val="1"/>
        </dgm:presLayoutVars>
      </dgm:prSet>
      <dgm:spPr/>
      <dgm:t>
        <a:bodyPr/>
        <a:lstStyle/>
        <a:p>
          <a:endParaRPr lang="en-GB"/>
        </a:p>
      </dgm:t>
    </dgm:pt>
    <dgm:pt modelId="{6867FB50-0FA7-4BB5-AB39-2088E25E3BBC}" type="pres">
      <dgm:prSet presAssocID="{C8FECF9C-3D0C-4C8B-96E1-4F331C2E4239}" presName="descendantText" presStyleLbl="alignAcc1" presStyleIdx="0" presStyleCnt="3">
        <dgm:presLayoutVars>
          <dgm:bulletEnabled val="1"/>
        </dgm:presLayoutVars>
      </dgm:prSet>
      <dgm:spPr/>
      <dgm:t>
        <a:bodyPr/>
        <a:lstStyle/>
        <a:p>
          <a:endParaRPr lang="en-GB"/>
        </a:p>
      </dgm:t>
    </dgm:pt>
    <dgm:pt modelId="{CA2A8166-D7FA-4744-89E7-C0C36B0E9B00}" type="pres">
      <dgm:prSet presAssocID="{E74D8F27-2117-41A3-BBD5-088BF825A5BA}" presName="sp" presStyleCnt="0"/>
      <dgm:spPr/>
    </dgm:pt>
    <dgm:pt modelId="{E61255B5-5D0F-4E2B-A916-744AA8147122}" type="pres">
      <dgm:prSet presAssocID="{DB653C62-0C2F-41AF-BBAF-CD7A6EACCA4E}" presName="composite" presStyleCnt="0"/>
      <dgm:spPr/>
    </dgm:pt>
    <dgm:pt modelId="{0A05B430-F8B6-4258-83E2-6CA0CA7C76FC}" type="pres">
      <dgm:prSet presAssocID="{DB653C62-0C2F-41AF-BBAF-CD7A6EACCA4E}" presName="parentText" presStyleLbl="alignNode1" presStyleIdx="1" presStyleCnt="3">
        <dgm:presLayoutVars>
          <dgm:chMax val="1"/>
          <dgm:bulletEnabled val="1"/>
        </dgm:presLayoutVars>
      </dgm:prSet>
      <dgm:spPr/>
    </dgm:pt>
    <dgm:pt modelId="{C7EEA365-3496-47DA-9EDA-273CB86D1889}" type="pres">
      <dgm:prSet presAssocID="{DB653C62-0C2F-41AF-BBAF-CD7A6EACCA4E}" presName="descendantText" presStyleLbl="alignAcc1" presStyleIdx="1" presStyleCnt="3">
        <dgm:presLayoutVars>
          <dgm:bulletEnabled val="1"/>
        </dgm:presLayoutVars>
      </dgm:prSet>
      <dgm:spPr/>
      <dgm:t>
        <a:bodyPr/>
        <a:lstStyle/>
        <a:p>
          <a:endParaRPr lang="en-GB"/>
        </a:p>
      </dgm:t>
    </dgm:pt>
    <dgm:pt modelId="{6C0B8BA4-592E-4A66-8E86-257885FF7668}" type="pres">
      <dgm:prSet presAssocID="{25CDC638-B8F0-4B05-BF06-547E3F6005F4}" presName="sp" presStyleCnt="0"/>
      <dgm:spPr/>
    </dgm:pt>
    <dgm:pt modelId="{A5002B12-1C07-4252-B5CD-00DACD2D1409}" type="pres">
      <dgm:prSet presAssocID="{309F04CA-B847-4013-B60F-ECF9D4159BC2}" presName="composite" presStyleCnt="0"/>
      <dgm:spPr/>
    </dgm:pt>
    <dgm:pt modelId="{D1E70A9A-30B7-4A92-A1E2-50A62D4424C3}" type="pres">
      <dgm:prSet presAssocID="{309F04CA-B847-4013-B60F-ECF9D4159BC2}" presName="parentText" presStyleLbl="alignNode1" presStyleIdx="2" presStyleCnt="3">
        <dgm:presLayoutVars>
          <dgm:chMax val="1"/>
          <dgm:bulletEnabled val="1"/>
        </dgm:presLayoutVars>
      </dgm:prSet>
      <dgm:spPr/>
    </dgm:pt>
    <dgm:pt modelId="{7FCAFA24-2C8E-4F3C-9802-A0509E81C4F0}" type="pres">
      <dgm:prSet presAssocID="{309F04CA-B847-4013-B60F-ECF9D4159BC2}" presName="descendantText" presStyleLbl="alignAcc1" presStyleIdx="2" presStyleCnt="3">
        <dgm:presLayoutVars>
          <dgm:bulletEnabled val="1"/>
        </dgm:presLayoutVars>
      </dgm:prSet>
      <dgm:spPr/>
      <dgm:t>
        <a:bodyPr/>
        <a:lstStyle/>
        <a:p>
          <a:endParaRPr lang="en-GB"/>
        </a:p>
      </dgm:t>
    </dgm:pt>
  </dgm:ptLst>
  <dgm:cxnLst>
    <dgm:cxn modelId="{0E2EBF92-93B1-44DF-A42D-0684AF13D845}" srcId="{1743EE2E-8F15-44A0-B607-6AE9FFC5C1A0}" destId="{DB653C62-0C2F-41AF-BBAF-CD7A6EACCA4E}" srcOrd="1" destOrd="0" parTransId="{98549BBA-1A52-42E7-AED1-66905CE80F8E}" sibTransId="{25CDC638-B8F0-4B05-BF06-547E3F6005F4}"/>
    <dgm:cxn modelId="{850F8374-C0E1-43B3-8EA8-3557290F4161}" srcId="{1743EE2E-8F15-44A0-B607-6AE9FFC5C1A0}" destId="{309F04CA-B847-4013-B60F-ECF9D4159BC2}" srcOrd="2" destOrd="0" parTransId="{47D9B5F4-12AE-4428-9A0D-4006F690F65F}" sibTransId="{1C7DC22A-3A31-46A6-B91C-803D3AC159DD}"/>
    <dgm:cxn modelId="{7443CDDD-3D2F-49E2-91C3-4191A89E0C3E}" type="presOf" srcId="{1743EE2E-8F15-44A0-B607-6AE9FFC5C1A0}" destId="{8BC9E426-0E12-487C-B925-7E8D292BD016}" srcOrd="0" destOrd="0" presId="urn:microsoft.com/office/officeart/2005/8/layout/chevron2"/>
    <dgm:cxn modelId="{3B7EF9BA-8001-4DA0-B2B4-A09358AFE3DE}" type="presOf" srcId="{DB653C62-0C2F-41AF-BBAF-CD7A6EACCA4E}" destId="{0A05B430-F8B6-4258-83E2-6CA0CA7C76FC}" srcOrd="0" destOrd="0" presId="urn:microsoft.com/office/officeart/2005/8/layout/chevron2"/>
    <dgm:cxn modelId="{58B21C1E-6728-42B7-AAF0-F578579C889C}" srcId="{1743EE2E-8F15-44A0-B607-6AE9FFC5C1A0}" destId="{C8FECF9C-3D0C-4C8B-96E1-4F331C2E4239}" srcOrd="0" destOrd="0" parTransId="{5E52B083-0435-47AD-86F9-D96BFB31A056}" sibTransId="{E74D8F27-2117-41A3-BBD5-088BF825A5BA}"/>
    <dgm:cxn modelId="{FD8DE0DB-7C1E-43E0-95FA-BC121F81F1A3}" type="presOf" srcId="{309F04CA-B847-4013-B60F-ECF9D4159BC2}" destId="{D1E70A9A-30B7-4A92-A1E2-50A62D4424C3}" srcOrd="0" destOrd="0" presId="urn:microsoft.com/office/officeart/2005/8/layout/chevron2"/>
    <dgm:cxn modelId="{B79D8213-7ACE-490A-A5FE-1D11C6DFB10F}" type="presOf" srcId="{C8FECF9C-3D0C-4C8B-96E1-4F331C2E4239}" destId="{E50B6E42-E985-4C6D-8605-0E98DE8E4B00}" srcOrd="0" destOrd="0" presId="urn:microsoft.com/office/officeart/2005/8/layout/chevron2"/>
    <dgm:cxn modelId="{60BB8819-4795-4B3C-9C3C-924A4E1737FB}" type="presParOf" srcId="{8BC9E426-0E12-487C-B925-7E8D292BD016}" destId="{8371007B-8222-461A-8010-F0749C4B4D49}" srcOrd="0" destOrd="0" presId="urn:microsoft.com/office/officeart/2005/8/layout/chevron2"/>
    <dgm:cxn modelId="{DE1A65F4-456A-4690-BA9F-FD06BD7BFABF}" type="presParOf" srcId="{8371007B-8222-461A-8010-F0749C4B4D49}" destId="{E50B6E42-E985-4C6D-8605-0E98DE8E4B00}" srcOrd="0" destOrd="0" presId="urn:microsoft.com/office/officeart/2005/8/layout/chevron2"/>
    <dgm:cxn modelId="{AC7874D0-5D98-488E-B926-74A9392A165B}" type="presParOf" srcId="{8371007B-8222-461A-8010-F0749C4B4D49}" destId="{6867FB50-0FA7-4BB5-AB39-2088E25E3BBC}" srcOrd="1" destOrd="0" presId="urn:microsoft.com/office/officeart/2005/8/layout/chevron2"/>
    <dgm:cxn modelId="{2ADE04A2-F144-4BBC-84FB-1BD1D6F1ACDB}" type="presParOf" srcId="{8BC9E426-0E12-487C-B925-7E8D292BD016}" destId="{CA2A8166-D7FA-4744-89E7-C0C36B0E9B00}" srcOrd="1" destOrd="0" presId="urn:microsoft.com/office/officeart/2005/8/layout/chevron2"/>
    <dgm:cxn modelId="{AF06EB5D-0551-4E60-9422-A2898A0FDF6F}" type="presParOf" srcId="{8BC9E426-0E12-487C-B925-7E8D292BD016}" destId="{E61255B5-5D0F-4E2B-A916-744AA8147122}" srcOrd="2" destOrd="0" presId="urn:microsoft.com/office/officeart/2005/8/layout/chevron2"/>
    <dgm:cxn modelId="{84873F21-2C9D-454B-BD8D-2CEF7718D8D5}" type="presParOf" srcId="{E61255B5-5D0F-4E2B-A916-744AA8147122}" destId="{0A05B430-F8B6-4258-83E2-6CA0CA7C76FC}" srcOrd="0" destOrd="0" presId="urn:microsoft.com/office/officeart/2005/8/layout/chevron2"/>
    <dgm:cxn modelId="{437BA967-39B5-4318-9774-0A769E2D7878}" type="presParOf" srcId="{E61255B5-5D0F-4E2B-A916-744AA8147122}" destId="{C7EEA365-3496-47DA-9EDA-273CB86D1889}" srcOrd="1" destOrd="0" presId="urn:microsoft.com/office/officeart/2005/8/layout/chevron2"/>
    <dgm:cxn modelId="{54F1C948-3529-4A0B-B011-D7C3402AEFCD}" type="presParOf" srcId="{8BC9E426-0E12-487C-B925-7E8D292BD016}" destId="{6C0B8BA4-592E-4A66-8E86-257885FF7668}" srcOrd="3" destOrd="0" presId="urn:microsoft.com/office/officeart/2005/8/layout/chevron2"/>
    <dgm:cxn modelId="{542B9235-F314-45BB-BCE3-66CF9A34821C}" type="presParOf" srcId="{8BC9E426-0E12-487C-B925-7E8D292BD016}" destId="{A5002B12-1C07-4252-B5CD-00DACD2D1409}" srcOrd="4" destOrd="0" presId="urn:microsoft.com/office/officeart/2005/8/layout/chevron2"/>
    <dgm:cxn modelId="{820F1784-7677-47F5-9941-8284956873F3}" type="presParOf" srcId="{A5002B12-1C07-4252-B5CD-00DACD2D1409}" destId="{D1E70A9A-30B7-4A92-A1E2-50A62D4424C3}" srcOrd="0" destOrd="0" presId="urn:microsoft.com/office/officeart/2005/8/layout/chevron2"/>
    <dgm:cxn modelId="{B68EE37E-D244-42B8-86CB-929259FF3A60}" type="presParOf" srcId="{A5002B12-1C07-4252-B5CD-00DACD2D1409}" destId="{7FCAFA24-2C8E-4F3C-9802-A0509E81C4F0}" srcOrd="1" destOrd="0" presId="urn:microsoft.com/office/officeart/2005/8/layout/chevron2"/>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43EE2E-8F15-44A0-B607-6AE9FFC5C1A0}"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GB"/>
        </a:p>
      </dgm:t>
    </dgm:pt>
    <dgm:pt modelId="{C8FECF9C-3D0C-4C8B-96E1-4F331C2E4239}">
      <dgm:prSet phldrT="[Text]"/>
      <dgm:spPr/>
      <dgm:t>
        <a:bodyPr/>
        <a:lstStyle/>
        <a:p>
          <a:r>
            <a:rPr lang="en-GB" dirty="0" smtClean="0"/>
            <a:t>Application Layer</a:t>
          </a:r>
          <a:endParaRPr lang="en-GB" dirty="0"/>
        </a:p>
      </dgm:t>
    </dgm:pt>
    <dgm:pt modelId="{5E52B083-0435-47AD-86F9-D96BFB31A056}" type="parTrans" cxnId="{58B21C1E-6728-42B7-AAF0-F578579C889C}">
      <dgm:prSet/>
      <dgm:spPr/>
      <dgm:t>
        <a:bodyPr/>
        <a:lstStyle/>
        <a:p>
          <a:endParaRPr lang="en-GB"/>
        </a:p>
      </dgm:t>
    </dgm:pt>
    <dgm:pt modelId="{E74D8F27-2117-41A3-BBD5-088BF825A5BA}" type="sibTrans" cxnId="{58B21C1E-6728-42B7-AAF0-F578579C889C}">
      <dgm:prSet/>
      <dgm:spPr/>
      <dgm:t>
        <a:bodyPr/>
        <a:lstStyle/>
        <a:p>
          <a:endParaRPr lang="en-GB"/>
        </a:p>
      </dgm:t>
    </dgm:pt>
    <dgm:pt modelId="{DB653C62-0C2F-41AF-BBAF-CD7A6EACCA4E}">
      <dgm:prSet phldrT="[Text]"/>
      <dgm:spPr/>
      <dgm:t>
        <a:bodyPr/>
        <a:lstStyle/>
        <a:p>
          <a:r>
            <a:rPr lang="en-GB" dirty="0" smtClean="0"/>
            <a:t>Operating System</a:t>
          </a:r>
          <a:endParaRPr lang="en-GB" dirty="0"/>
        </a:p>
      </dgm:t>
    </dgm:pt>
    <dgm:pt modelId="{98549BBA-1A52-42E7-AED1-66905CE80F8E}" type="parTrans" cxnId="{0E2EBF92-93B1-44DF-A42D-0684AF13D845}">
      <dgm:prSet/>
      <dgm:spPr/>
      <dgm:t>
        <a:bodyPr/>
        <a:lstStyle/>
        <a:p>
          <a:endParaRPr lang="en-GB"/>
        </a:p>
      </dgm:t>
    </dgm:pt>
    <dgm:pt modelId="{25CDC638-B8F0-4B05-BF06-547E3F6005F4}" type="sibTrans" cxnId="{0E2EBF92-93B1-44DF-A42D-0684AF13D845}">
      <dgm:prSet/>
      <dgm:spPr/>
      <dgm:t>
        <a:bodyPr/>
        <a:lstStyle/>
        <a:p>
          <a:endParaRPr lang="en-GB"/>
        </a:p>
      </dgm:t>
    </dgm:pt>
    <dgm:pt modelId="{309F04CA-B847-4013-B60F-ECF9D4159BC2}">
      <dgm:prSet phldrT="[Text]"/>
      <dgm:spPr/>
      <dgm:t>
        <a:bodyPr/>
        <a:lstStyle/>
        <a:p>
          <a:r>
            <a:rPr lang="en-GB" dirty="0" smtClean="0"/>
            <a:t>Hardware Layer</a:t>
          </a:r>
          <a:endParaRPr lang="en-GB" dirty="0"/>
        </a:p>
      </dgm:t>
    </dgm:pt>
    <dgm:pt modelId="{47D9B5F4-12AE-4428-9A0D-4006F690F65F}" type="parTrans" cxnId="{850F8374-C0E1-43B3-8EA8-3557290F4161}">
      <dgm:prSet/>
      <dgm:spPr/>
      <dgm:t>
        <a:bodyPr/>
        <a:lstStyle/>
        <a:p>
          <a:endParaRPr lang="en-GB"/>
        </a:p>
      </dgm:t>
    </dgm:pt>
    <dgm:pt modelId="{1C7DC22A-3A31-46A6-B91C-803D3AC159DD}" type="sibTrans" cxnId="{850F8374-C0E1-43B3-8EA8-3557290F4161}">
      <dgm:prSet/>
      <dgm:spPr/>
      <dgm:t>
        <a:bodyPr/>
        <a:lstStyle/>
        <a:p>
          <a:endParaRPr lang="en-GB"/>
        </a:p>
      </dgm:t>
    </dgm:pt>
    <dgm:pt modelId="{8BC9E426-0E12-487C-B925-7E8D292BD016}" type="pres">
      <dgm:prSet presAssocID="{1743EE2E-8F15-44A0-B607-6AE9FFC5C1A0}" presName="linearFlow" presStyleCnt="0">
        <dgm:presLayoutVars>
          <dgm:dir/>
          <dgm:animLvl val="lvl"/>
          <dgm:resizeHandles val="exact"/>
        </dgm:presLayoutVars>
      </dgm:prSet>
      <dgm:spPr/>
    </dgm:pt>
    <dgm:pt modelId="{8371007B-8222-461A-8010-F0749C4B4D49}" type="pres">
      <dgm:prSet presAssocID="{C8FECF9C-3D0C-4C8B-96E1-4F331C2E4239}" presName="composite" presStyleCnt="0"/>
      <dgm:spPr/>
    </dgm:pt>
    <dgm:pt modelId="{E50B6E42-E985-4C6D-8605-0E98DE8E4B00}" type="pres">
      <dgm:prSet presAssocID="{C8FECF9C-3D0C-4C8B-96E1-4F331C2E4239}" presName="parentText" presStyleLbl="alignNode1" presStyleIdx="0" presStyleCnt="3">
        <dgm:presLayoutVars>
          <dgm:chMax val="1"/>
          <dgm:bulletEnabled val="1"/>
        </dgm:presLayoutVars>
      </dgm:prSet>
      <dgm:spPr/>
      <dgm:t>
        <a:bodyPr/>
        <a:lstStyle/>
        <a:p>
          <a:endParaRPr lang="en-GB"/>
        </a:p>
      </dgm:t>
    </dgm:pt>
    <dgm:pt modelId="{6867FB50-0FA7-4BB5-AB39-2088E25E3BBC}" type="pres">
      <dgm:prSet presAssocID="{C8FECF9C-3D0C-4C8B-96E1-4F331C2E4239}" presName="descendantText" presStyleLbl="alignAcc1" presStyleIdx="0" presStyleCnt="3">
        <dgm:presLayoutVars>
          <dgm:bulletEnabled val="1"/>
        </dgm:presLayoutVars>
      </dgm:prSet>
      <dgm:spPr/>
      <dgm:t>
        <a:bodyPr/>
        <a:lstStyle/>
        <a:p>
          <a:endParaRPr lang="en-GB"/>
        </a:p>
      </dgm:t>
    </dgm:pt>
    <dgm:pt modelId="{CA2A8166-D7FA-4744-89E7-C0C36B0E9B00}" type="pres">
      <dgm:prSet presAssocID="{E74D8F27-2117-41A3-BBD5-088BF825A5BA}" presName="sp" presStyleCnt="0"/>
      <dgm:spPr/>
    </dgm:pt>
    <dgm:pt modelId="{E61255B5-5D0F-4E2B-A916-744AA8147122}" type="pres">
      <dgm:prSet presAssocID="{DB653C62-0C2F-41AF-BBAF-CD7A6EACCA4E}" presName="composite" presStyleCnt="0"/>
      <dgm:spPr/>
    </dgm:pt>
    <dgm:pt modelId="{0A05B430-F8B6-4258-83E2-6CA0CA7C76FC}" type="pres">
      <dgm:prSet presAssocID="{DB653C62-0C2F-41AF-BBAF-CD7A6EACCA4E}" presName="parentText" presStyleLbl="alignNode1" presStyleIdx="1" presStyleCnt="3">
        <dgm:presLayoutVars>
          <dgm:chMax val="1"/>
          <dgm:bulletEnabled val="1"/>
        </dgm:presLayoutVars>
      </dgm:prSet>
      <dgm:spPr/>
    </dgm:pt>
    <dgm:pt modelId="{C7EEA365-3496-47DA-9EDA-273CB86D1889}" type="pres">
      <dgm:prSet presAssocID="{DB653C62-0C2F-41AF-BBAF-CD7A6EACCA4E}" presName="descendantText" presStyleLbl="alignAcc1" presStyleIdx="1" presStyleCnt="3">
        <dgm:presLayoutVars>
          <dgm:bulletEnabled val="1"/>
        </dgm:presLayoutVars>
      </dgm:prSet>
      <dgm:spPr/>
      <dgm:t>
        <a:bodyPr/>
        <a:lstStyle/>
        <a:p>
          <a:endParaRPr lang="en-GB"/>
        </a:p>
      </dgm:t>
    </dgm:pt>
    <dgm:pt modelId="{6C0B8BA4-592E-4A66-8E86-257885FF7668}" type="pres">
      <dgm:prSet presAssocID="{25CDC638-B8F0-4B05-BF06-547E3F6005F4}" presName="sp" presStyleCnt="0"/>
      <dgm:spPr/>
    </dgm:pt>
    <dgm:pt modelId="{A5002B12-1C07-4252-B5CD-00DACD2D1409}" type="pres">
      <dgm:prSet presAssocID="{309F04CA-B847-4013-B60F-ECF9D4159BC2}" presName="composite" presStyleCnt="0"/>
      <dgm:spPr/>
    </dgm:pt>
    <dgm:pt modelId="{D1E70A9A-30B7-4A92-A1E2-50A62D4424C3}" type="pres">
      <dgm:prSet presAssocID="{309F04CA-B847-4013-B60F-ECF9D4159BC2}" presName="parentText" presStyleLbl="alignNode1" presStyleIdx="2" presStyleCnt="3">
        <dgm:presLayoutVars>
          <dgm:chMax val="1"/>
          <dgm:bulletEnabled val="1"/>
        </dgm:presLayoutVars>
      </dgm:prSet>
      <dgm:spPr/>
    </dgm:pt>
    <dgm:pt modelId="{7FCAFA24-2C8E-4F3C-9802-A0509E81C4F0}" type="pres">
      <dgm:prSet presAssocID="{309F04CA-B847-4013-B60F-ECF9D4159BC2}" presName="descendantText" presStyleLbl="alignAcc1" presStyleIdx="2" presStyleCnt="3">
        <dgm:presLayoutVars>
          <dgm:bulletEnabled val="1"/>
        </dgm:presLayoutVars>
      </dgm:prSet>
      <dgm:spPr/>
      <dgm:t>
        <a:bodyPr/>
        <a:lstStyle/>
        <a:p>
          <a:endParaRPr lang="en-GB"/>
        </a:p>
      </dgm:t>
    </dgm:pt>
  </dgm:ptLst>
  <dgm:cxnLst>
    <dgm:cxn modelId="{2F528C92-2FD4-419F-BD80-7517AFF0671B}" type="presOf" srcId="{309F04CA-B847-4013-B60F-ECF9D4159BC2}" destId="{D1E70A9A-30B7-4A92-A1E2-50A62D4424C3}" srcOrd="0" destOrd="0" presId="urn:microsoft.com/office/officeart/2005/8/layout/chevron2"/>
    <dgm:cxn modelId="{850F8374-C0E1-43B3-8EA8-3557290F4161}" srcId="{1743EE2E-8F15-44A0-B607-6AE9FFC5C1A0}" destId="{309F04CA-B847-4013-B60F-ECF9D4159BC2}" srcOrd="2" destOrd="0" parTransId="{47D9B5F4-12AE-4428-9A0D-4006F690F65F}" sibTransId="{1C7DC22A-3A31-46A6-B91C-803D3AC159DD}"/>
    <dgm:cxn modelId="{E2D9A240-D0A9-4D05-AE7A-577A8CA8C45C}" type="presOf" srcId="{1743EE2E-8F15-44A0-B607-6AE9FFC5C1A0}" destId="{8BC9E426-0E12-487C-B925-7E8D292BD016}" srcOrd="0" destOrd="0" presId="urn:microsoft.com/office/officeart/2005/8/layout/chevron2"/>
    <dgm:cxn modelId="{58B21C1E-6728-42B7-AAF0-F578579C889C}" srcId="{1743EE2E-8F15-44A0-B607-6AE9FFC5C1A0}" destId="{C8FECF9C-3D0C-4C8B-96E1-4F331C2E4239}" srcOrd="0" destOrd="0" parTransId="{5E52B083-0435-47AD-86F9-D96BFB31A056}" sibTransId="{E74D8F27-2117-41A3-BBD5-088BF825A5BA}"/>
    <dgm:cxn modelId="{0E2EBF92-93B1-44DF-A42D-0684AF13D845}" srcId="{1743EE2E-8F15-44A0-B607-6AE9FFC5C1A0}" destId="{DB653C62-0C2F-41AF-BBAF-CD7A6EACCA4E}" srcOrd="1" destOrd="0" parTransId="{98549BBA-1A52-42E7-AED1-66905CE80F8E}" sibTransId="{25CDC638-B8F0-4B05-BF06-547E3F6005F4}"/>
    <dgm:cxn modelId="{D4A98FF4-9FDB-4C2D-8BFB-A2ACE04A2C7A}" type="presOf" srcId="{DB653C62-0C2F-41AF-BBAF-CD7A6EACCA4E}" destId="{0A05B430-F8B6-4258-83E2-6CA0CA7C76FC}" srcOrd="0" destOrd="0" presId="urn:microsoft.com/office/officeart/2005/8/layout/chevron2"/>
    <dgm:cxn modelId="{F19D8CDB-5DEF-49B5-8E41-E28AAB5EE70F}" type="presOf" srcId="{C8FECF9C-3D0C-4C8B-96E1-4F331C2E4239}" destId="{E50B6E42-E985-4C6D-8605-0E98DE8E4B00}" srcOrd="0" destOrd="0" presId="urn:microsoft.com/office/officeart/2005/8/layout/chevron2"/>
    <dgm:cxn modelId="{99A12ED7-D22F-4C2D-9821-A1601970DE42}" type="presParOf" srcId="{8BC9E426-0E12-487C-B925-7E8D292BD016}" destId="{8371007B-8222-461A-8010-F0749C4B4D49}" srcOrd="0" destOrd="0" presId="urn:microsoft.com/office/officeart/2005/8/layout/chevron2"/>
    <dgm:cxn modelId="{89B0E6EE-BB74-4FE1-85A3-D0B975E1B8C7}" type="presParOf" srcId="{8371007B-8222-461A-8010-F0749C4B4D49}" destId="{E50B6E42-E985-4C6D-8605-0E98DE8E4B00}" srcOrd="0" destOrd="0" presId="urn:microsoft.com/office/officeart/2005/8/layout/chevron2"/>
    <dgm:cxn modelId="{D6FFEACE-E698-47DF-BC19-519DE7EA3469}" type="presParOf" srcId="{8371007B-8222-461A-8010-F0749C4B4D49}" destId="{6867FB50-0FA7-4BB5-AB39-2088E25E3BBC}" srcOrd="1" destOrd="0" presId="urn:microsoft.com/office/officeart/2005/8/layout/chevron2"/>
    <dgm:cxn modelId="{D1368B2E-D3ED-4F3E-ACBB-A1A31A8B40AD}" type="presParOf" srcId="{8BC9E426-0E12-487C-B925-7E8D292BD016}" destId="{CA2A8166-D7FA-4744-89E7-C0C36B0E9B00}" srcOrd="1" destOrd="0" presId="urn:microsoft.com/office/officeart/2005/8/layout/chevron2"/>
    <dgm:cxn modelId="{85BB4AB9-CB74-4631-ABDA-82AB97092FAE}" type="presParOf" srcId="{8BC9E426-0E12-487C-B925-7E8D292BD016}" destId="{E61255B5-5D0F-4E2B-A916-744AA8147122}" srcOrd="2" destOrd="0" presId="urn:microsoft.com/office/officeart/2005/8/layout/chevron2"/>
    <dgm:cxn modelId="{66DFA13C-2E0A-4466-9E1E-DCF56CA83CAE}" type="presParOf" srcId="{E61255B5-5D0F-4E2B-A916-744AA8147122}" destId="{0A05B430-F8B6-4258-83E2-6CA0CA7C76FC}" srcOrd="0" destOrd="0" presId="urn:microsoft.com/office/officeart/2005/8/layout/chevron2"/>
    <dgm:cxn modelId="{573229C5-13E7-4B1F-BBEE-54AB64F2D115}" type="presParOf" srcId="{E61255B5-5D0F-4E2B-A916-744AA8147122}" destId="{C7EEA365-3496-47DA-9EDA-273CB86D1889}" srcOrd="1" destOrd="0" presId="urn:microsoft.com/office/officeart/2005/8/layout/chevron2"/>
    <dgm:cxn modelId="{34D8973B-D082-4E6D-8009-8160A793A206}" type="presParOf" srcId="{8BC9E426-0E12-487C-B925-7E8D292BD016}" destId="{6C0B8BA4-592E-4A66-8E86-257885FF7668}" srcOrd="3" destOrd="0" presId="urn:microsoft.com/office/officeart/2005/8/layout/chevron2"/>
    <dgm:cxn modelId="{68721261-81C6-48E3-BC8F-13825DE13958}" type="presParOf" srcId="{8BC9E426-0E12-487C-B925-7E8D292BD016}" destId="{A5002B12-1C07-4252-B5CD-00DACD2D1409}" srcOrd="4" destOrd="0" presId="urn:microsoft.com/office/officeart/2005/8/layout/chevron2"/>
    <dgm:cxn modelId="{18C2985C-ADE3-46FF-851C-BE7DC83D951C}" type="presParOf" srcId="{A5002B12-1C07-4252-B5CD-00DACD2D1409}" destId="{D1E70A9A-30B7-4A92-A1E2-50A62D4424C3}" srcOrd="0" destOrd="0" presId="urn:microsoft.com/office/officeart/2005/8/layout/chevron2"/>
    <dgm:cxn modelId="{E94AE31F-3AEE-411F-A83E-AA17F2E92294}" type="presParOf" srcId="{A5002B12-1C07-4252-B5CD-00DACD2D1409}" destId="{7FCAFA24-2C8E-4F3C-9802-A0509E81C4F0}" srcOrd="1" destOrd="0" presId="urn:microsoft.com/office/officeart/2005/8/layout/chevron2"/>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43EE2E-8F15-44A0-B607-6AE9FFC5C1A0}"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GB"/>
        </a:p>
      </dgm:t>
    </dgm:pt>
    <dgm:pt modelId="{C8FECF9C-3D0C-4C8B-96E1-4F331C2E4239}">
      <dgm:prSet phldrT="[Text]"/>
      <dgm:spPr/>
      <dgm:t>
        <a:bodyPr/>
        <a:lstStyle/>
        <a:p>
          <a:r>
            <a:rPr lang="en-GB" dirty="0" smtClean="0"/>
            <a:t>Application Layer</a:t>
          </a:r>
          <a:endParaRPr lang="en-GB" dirty="0"/>
        </a:p>
      </dgm:t>
    </dgm:pt>
    <dgm:pt modelId="{5E52B083-0435-47AD-86F9-D96BFB31A056}" type="parTrans" cxnId="{58B21C1E-6728-42B7-AAF0-F578579C889C}">
      <dgm:prSet/>
      <dgm:spPr/>
      <dgm:t>
        <a:bodyPr/>
        <a:lstStyle/>
        <a:p>
          <a:endParaRPr lang="en-GB"/>
        </a:p>
      </dgm:t>
    </dgm:pt>
    <dgm:pt modelId="{E74D8F27-2117-41A3-BBD5-088BF825A5BA}" type="sibTrans" cxnId="{58B21C1E-6728-42B7-AAF0-F578579C889C}">
      <dgm:prSet/>
      <dgm:spPr/>
      <dgm:t>
        <a:bodyPr/>
        <a:lstStyle/>
        <a:p>
          <a:endParaRPr lang="en-GB"/>
        </a:p>
      </dgm:t>
    </dgm:pt>
    <dgm:pt modelId="{DB653C62-0C2F-41AF-BBAF-CD7A6EACCA4E}">
      <dgm:prSet phldrT="[Text]"/>
      <dgm:spPr/>
      <dgm:t>
        <a:bodyPr/>
        <a:lstStyle/>
        <a:p>
          <a:r>
            <a:rPr lang="en-GB" dirty="0" smtClean="0"/>
            <a:t>Operating System</a:t>
          </a:r>
          <a:endParaRPr lang="en-GB" dirty="0"/>
        </a:p>
      </dgm:t>
    </dgm:pt>
    <dgm:pt modelId="{98549BBA-1A52-42E7-AED1-66905CE80F8E}" type="parTrans" cxnId="{0E2EBF92-93B1-44DF-A42D-0684AF13D845}">
      <dgm:prSet/>
      <dgm:spPr/>
      <dgm:t>
        <a:bodyPr/>
        <a:lstStyle/>
        <a:p>
          <a:endParaRPr lang="en-GB"/>
        </a:p>
      </dgm:t>
    </dgm:pt>
    <dgm:pt modelId="{25CDC638-B8F0-4B05-BF06-547E3F6005F4}" type="sibTrans" cxnId="{0E2EBF92-93B1-44DF-A42D-0684AF13D845}">
      <dgm:prSet/>
      <dgm:spPr/>
      <dgm:t>
        <a:bodyPr/>
        <a:lstStyle/>
        <a:p>
          <a:endParaRPr lang="en-GB"/>
        </a:p>
      </dgm:t>
    </dgm:pt>
    <dgm:pt modelId="{309F04CA-B847-4013-B60F-ECF9D4159BC2}">
      <dgm:prSet phldrT="[Text]"/>
      <dgm:spPr/>
      <dgm:t>
        <a:bodyPr/>
        <a:lstStyle/>
        <a:p>
          <a:r>
            <a:rPr lang="en-GB" dirty="0" smtClean="0"/>
            <a:t>Hardware Layer</a:t>
          </a:r>
          <a:endParaRPr lang="en-GB" dirty="0"/>
        </a:p>
      </dgm:t>
    </dgm:pt>
    <dgm:pt modelId="{47D9B5F4-12AE-4428-9A0D-4006F690F65F}" type="parTrans" cxnId="{850F8374-C0E1-43B3-8EA8-3557290F4161}">
      <dgm:prSet/>
      <dgm:spPr/>
      <dgm:t>
        <a:bodyPr/>
        <a:lstStyle/>
        <a:p>
          <a:endParaRPr lang="en-GB"/>
        </a:p>
      </dgm:t>
    </dgm:pt>
    <dgm:pt modelId="{1C7DC22A-3A31-46A6-B91C-803D3AC159DD}" type="sibTrans" cxnId="{850F8374-C0E1-43B3-8EA8-3557290F4161}">
      <dgm:prSet/>
      <dgm:spPr/>
      <dgm:t>
        <a:bodyPr/>
        <a:lstStyle/>
        <a:p>
          <a:endParaRPr lang="en-GB"/>
        </a:p>
      </dgm:t>
    </dgm:pt>
    <dgm:pt modelId="{8BC9E426-0E12-487C-B925-7E8D292BD016}" type="pres">
      <dgm:prSet presAssocID="{1743EE2E-8F15-44A0-B607-6AE9FFC5C1A0}" presName="linearFlow" presStyleCnt="0">
        <dgm:presLayoutVars>
          <dgm:dir/>
          <dgm:animLvl val="lvl"/>
          <dgm:resizeHandles val="exact"/>
        </dgm:presLayoutVars>
      </dgm:prSet>
      <dgm:spPr/>
    </dgm:pt>
    <dgm:pt modelId="{8371007B-8222-461A-8010-F0749C4B4D49}" type="pres">
      <dgm:prSet presAssocID="{C8FECF9C-3D0C-4C8B-96E1-4F331C2E4239}" presName="composite" presStyleCnt="0"/>
      <dgm:spPr/>
    </dgm:pt>
    <dgm:pt modelId="{E50B6E42-E985-4C6D-8605-0E98DE8E4B00}" type="pres">
      <dgm:prSet presAssocID="{C8FECF9C-3D0C-4C8B-96E1-4F331C2E4239}" presName="parentText" presStyleLbl="alignNode1" presStyleIdx="0" presStyleCnt="3">
        <dgm:presLayoutVars>
          <dgm:chMax val="1"/>
          <dgm:bulletEnabled val="1"/>
        </dgm:presLayoutVars>
      </dgm:prSet>
      <dgm:spPr/>
      <dgm:t>
        <a:bodyPr/>
        <a:lstStyle/>
        <a:p>
          <a:endParaRPr lang="en-GB"/>
        </a:p>
      </dgm:t>
    </dgm:pt>
    <dgm:pt modelId="{6867FB50-0FA7-4BB5-AB39-2088E25E3BBC}" type="pres">
      <dgm:prSet presAssocID="{C8FECF9C-3D0C-4C8B-96E1-4F331C2E4239}" presName="descendantText" presStyleLbl="alignAcc1" presStyleIdx="0" presStyleCnt="3">
        <dgm:presLayoutVars>
          <dgm:bulletEnabled val="1"/>
        </dgm:presLayoutVars>
      </dgm:prSet>
      <dgm:spPr/>
      <dgm:t>
        <a:bodyPr/>
        <a:lstStyle/>
        <a:p>
          <a:endParaRPr lang="en-GB"/>
        </a:p>
      </dgm:t>
    </dgm:pt>
    <dgm:pt modelId="{CA2A8166-D7FA-4744-89E7-C0C36B0E9B00}" type="pres">
      <dgm:prSet presAssocID="{E74D8F27-2117-41A3-BBD5-088BF825A5BA}" presName="sp" presStyleCnt="0"/>
      <dgm:spPr/>
    </dgm:pt>
    <dgm:pt modelId="{E61255B5-5D0F-4E2B-A916-744AA8147122}" type="pres">
      <dgm:prSet presAssocID="{DB653C62-0C2F-41AF-BBAF-CD7A6EACCA4E}" presName="composite" presStyleCnt="0"/>
      <dgm:spPr/>
    </dgm:pt>
    <dgm:pt modelId="{0A05B430-F8B6-4258-83E2-6CA0CA7C76FC}" type="pres">
      <dgm:prSet presAssocID="{DB653C62-0C2F-41AF-BBAF-CD7A6EACCA4E}" presName="parentText" presStyleLbl="alignNode1" presStyleIdx="1" presStyleCnt="3">
        <dgm:presLayoutVars>
          <dgm:chMax val="1"/>
          <dgm:bulletEnabled val="1"/>
        </dgm:presLayoutVars>
      </dgm:prSet>
      <dgm:spPr/>
    </dgm:pt>
    <dgm:pt modelId="{C7EEA365-3496-47DA-9EDA-273CB86D1889}" type="pres">
      <dgm:prSet presAssocID="{DB653C62-0C2F-41AF-BBAF-CD7A6EACCA4E}" presName="descendantText" presStyleLbl="alignAcc1" presStyleIdx="1" presStyleCnt="3">
        <dgm:presLayoutVars>
          <dgm:bulletEnabled val="1"/>
        </dgm:presLayoutVars>
      </dgm:prSet>
      <dgm:spPr/>
      <dgm:t>
        <a:bodyPr/>
        <a:lstStyle/>
        <a:p>
          <a:endParaRPr lang="en-GB"/>
        </a:p>
      </dgm:t>
    </dgm:pt>
    <dgm:pt modelId="{6C0B8BA4-592E-4A66-8E86-257885FF7668}" type="pres">
      <dgm:prSet presAssocID="{25CDC638-B8F0-4B05-BF06-547E3F6005F4}" presName="sp" presStyleCnt="0"/>
      <dgm:spPr/>
    </dgm:pt>
    <dgm:pt modelId="{A5002B12-1C07-4252-B5CD-00DACD2D1409}" type="pres">
      <dgm:prSet presAssocID="{309F04CA-B847-4013-B60F-ECF9D4159BC2}" presName="composite" presStyleCnt="0"/>
      <dgm:spPr/>
    </dgm:pt>
    <dgm:pt modelId="{D1E70A9A-30B7-4A92-A1E2-50A62D4424C3}" type="pres">
      <dgm:prSet presAssocID="{309F04CA-B847-4013-B60F-ECF9D4159BC2}" presName="parentText" presStyleLbl="alignNode1" presStyleIdx="2" presStyleCnt="3">
        <dgm:presLayoutVars>
          <dgm:chMax val="1"/>
          <dgm:bulletEnabled val="1"/>
        </dgm:presLayoutVars>
      </dgm:prSet>
      <dgm:spPr/>
    </dgm:pt>
    <dgm:pt modelId="{7FCAFA24-2C8E-4F3C-9802-A0509E81C4F0}" type="pres">
      <dgm:prSet presAssocID="{309F04CA-B847-4013-B60F-ECF9D4159BC2}" presName="descendantText" presStyleLbl="alignAcc1" presStyleIdx="2" presStyleCnt="3">
        <dgm:presLayoutVars>
          <dgm:bulletEnabled val="1"/>
        </dgm:presLayoutVars>
      </dgm:prSet>
      <dgm:spPr/>
      <dgm:t>
        <a:bodyPr/>
        <a:lstStyle/>
        <a:p>
          <a:endParaRPr lang="en-GB"/>
        </a:p>
      </dgm:t>
    </dgm:pt>
  </dgm:ptLst>
  <dgm:cxnLst>
    <dgm:cxn modelId="{54327BA2-AA9F-453C-8F2B-AA4B1EEBA21A}" type="presOf" srcId="{1743EE2E-8F15-44A0-B607-6AE9FFC5C1A0}" destId="{8BC9E426-0E12-487C-B925-7E8D292BD016}" srcOrd="0" destOrd="0" presId="urn:microsoft.com/office/officeart/2005/8/layout/chevron2"/>
    <dgm:cxn modelId="{329F66BD-D096-41BB-9936-727E04511F11}" type="presOf" srcId="{C8FECF9C-3D0C-4C8B-96E1-4F331C2E4239}" destId="{E50B6E42-E985-4C6D-8605-0E98DE8E4B00}" srcOrd="0" destOrd="0" presId="urn:microsoft.com/office/officeart/2005/8/layout/chevron2"/>
    <dgm:cxn modelId="{0E2EBF92-93B1-44DF-A42D-0684AF13D845}" srcId="{1743EE2E-8F15-44A0-B607-6AE9FFC5C1A0}" destId="{DB653C62-0C2F-41AF-BBAF-CD7A6EACCA4E}" srcOrd="1" destOrd="0" parTransId="{98549BBA-1A52-42E7-AED1-66905CE80F8E}" sibTransId="{25CDC638-B8F0-4B05-BF06-547E3F6005F4}"/>
    <dgm:cxn modelId="{850F8374-C0E1-43B3-8EA8-3557290F4161}" srcId="{1743EE2E-8F15-44A0-B607-6AE9FFC5C1A0}" destId="{309F04CA-B847-4013-B60F-ECF9D4159BC2}" srcOrd="2" destOrd="0" parTransId="{47D9B5F4-12AE-4428-9A0D-4006F690F65F}" sibTransId="{1C7DC22A-3A31-46A6-B91C-803D3AC159DD}"/>
    <dgm:cxn modelId="{D803E225-A1FD-4BD8-A4D2-4CB7F3E05F51}" type="presOf" srcId="{309F04CA-B847-4013-B60F-ECF9D4159BC2}" destId="{D1E70A9A-30B7-4A92-A1E2-50A62D4424C3}" srcOrd="0" destOrd="0" presId="urn:microsoft.com/office/officeart/2005/8/layout/chevron2"/>
    <dgm:cxn modelId="{58B21C1E-6728-42B7-AAF0-F578579C889C}" srcId="{1743EE2E-8F15-44A0-B607-6AE9FFC5C1A0}" destId="{C8FECF9C-3D0C-4C8B-96E1-4F331C2E4239}" srcOrd="0" destOrd="0" parTransId="{5E52B083-0435-47AD-86F9-D96BFB31A056}" sibTransId="{E74D8F27-2117-41A3-BBD5-088BF825A5BA}"/>
    <dgm:cxn modelId="{E24BA7EB-86B4-4126-8FF9-1F0CE3ADF43D}" type="presOf" srcId="{DB653C62-0C2F-41AF-BBAF-CD7A6EACCA4E}" destId="{0A05B430-F8B6-4258-83E2-6CA0CA7C76FC}" srcOrd="0" destOrd="0" presId="urn:microsoft.com/office/officeart/2005/8/layout/chevron2"/>
    <dgm:cxn modelId="{EB553CFE-73E6-46B1-A282-EB38D0B14FC4}" type="presParOf" srcId="{8BC9E426-0E12-487C-B925-7E8D292BD016}" destId="{8371007B-8222-461A-8010-F0749C4B4D49}" srcOrd="0" destOrd="0" presId="urn:microsoft.com/office/officeart/2005/8/layout/chevron2"/>
    <dgm:cxn modelId="{EDE5802A-12C3-4BDA-BB34-725EB12C5860}" type="presParOf" srcId="{8371007B-8222-461A-8010-F0749C4B4D49}" destId="{E50B6E42-E985-4C6D-8605-0E98DE8E4B00}" srcOrd="0" destOrd="0" presId="urn:microsoft.com/office/officeart/2005/8/layout/chevron2"/>
    <dgm:cxn modelId="{FD472405-07AC-4893-B057-3391D52ADA24}" type="presParOf" srcId="{8371007B-8222-461A-8010-F0749C4B4D49}" destId="{6867FB50-0FA7-4BB5-AB39-2088E25E3BBC}" srcOrd="1" destOrd="0" presId="urn:microsoft.com/office/officeart/2005/8/layout/chevron2"/>
    <dgm:cxn modelId="{92138B07-46E9-4440-90BC-948804A3045B}" type="presParOf" srcId="{8BC9E426-0E12-487C-B925-7E8D292BD016}" destId="{CA2A8166-D7FA-4744-89E7-C0C36B0E9B00}" srcOrd="1" destOrd="0" presId="urn:microsoft.com/office/officeart/2005/8/layout/chevron2"/>
    <dgm:cxn modelId="{6C6ED93F-7CD7-44DE-A99B-8C8849249900}" type="presParOf" srcId="{8BC9E426-0E12-487C-B925-7E8D292BD016}" destId="{E61255B5-5D0F-4E2B-A916-744AA8147122}" srcOrd="2" destOrd="0" presId="urn:microsoft.com/office/officeart/2005/8/layout/chevron2"/>
    <dgm:cxn modelId="{34A5DC57-8833-4AF1-AE60-15D939246A49}" type="presParOf" srcId="{E61255B5-5D0F-4E2B-A916-744AA8147122}" destId="{0A05B430-F8B6-4258-83E2-6CA0CA7C76FC}" srcOrd="0" destOrd="0" presId="urn:microsoft.com/office/officeart/2005/8/layout/chevron2"/>
    <dgm:cxn modelId="{8FBAC8DF-8085-49FB-B5F6-B985F8CFAD1D}" type="presParOf" srcId="{E61255B5-5D0F-4E2B-A916-744AA8147122}" destId="{C7EEA365-3496-47DA-9EDA-273CB86D1889}" srcOrd="1" destOrd="0" presId="urn:microsoft.com/office/officeart/2005/8/layout/chevron2"/>
    <dgm:cxn modelId="{A6F36C4E-04D3-44D8-B07A-527310D545E9}" type="presParOf" srcId="{8BC9E426-0E12-487C-B925-7E8D292BD016}" destId="{6C0B8BA4-592E-4A66-8E86-257885FF7668}" srcOrd="3" destOrd="0" presId="urn:microsoft.com/office/officeart/2005/8/layout/chevron2"/>
    <dgm:cxn modelId="{88BA35A3-B571-4E1D-9076-88F13BB97678}" type="presParOf" srcId="{8BC9E426-0E12-487C-B925-7E8D292BD016}" destId="{A5002B12-1C07-4252-B5CD-00DACD2D1409}" srcOrd="4" destOrd="0" presId="urn:microsoft.com/office/officeart/2005/8/layout/chevron2"/>
    <dgm:cxn modelId="{BC2F328E-388E-4B99-B5D0-18845E83C6B4}" type="presParOf" srcId="{A5002B12-1C07-4252-B5CD-00DACD2D1409}" destId="{D1E70A9A-30B7-4A92-A1E2-50A62D4424C3}" srcOrd="0" destOrd="0" presId="urn:microsoft.com/office/officeart/2005/8/layout/chevron2"/>
    <dgm:cxn modelId="{74C68AC3-078B-420E-850E-D7F9002959A5}" type="presParOf" srcId="{A5002B12-1C07-4252-B5CD-00DACD2D1409}" destId="{7FCAFA24-2C8E-4F3C-9802-A0509E81C4F0}" srcOrd="1" destOrd="0" presId="urn:microsoft.com/office/officeart/2005/8/layout/chevron2"/>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43EE2E-8F15-44A0-B607-6AE9FFC5C1A0}"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GB"/>
        </a:p>
      </dgm:t>
    </dgm:pt>
    <dgm:pt modelId="{C8FECF9C-3D0C-4C8B-96E1-4F331C2E4239}">
      <dgm:prSet phldrT="[Text]"/>
      <dgm:spPr/>
      <dgm:t>
        <a:bodyPr/>
        <a:lstStyle/>
        <a:p>
          <a:r>
            <a:rPr lang="en-GB" dirty="0" smtClean="0"/>
            <a:t>Application Layer</a:t>
          </a:r>
          <a:endParaRPr lang="en-GB" dirty="0"/>
        </a:p>
      </dgm:t>
    </dgm:pt>
    <dgm:pt modelId="{5E52B083-0435-47AD-86F9-D96BFB31A056}" type="parTrans" cxnId="{58B21C1E-6728-42B7-AAF0-F578579C889C}">
      <dgm:prSet/>
      <dgm:spPr/>
      <dgm:t>
        <a:bodyPr/>
        <a:lstStyle/>
        <a:p>
          <a:endParaRPr lang="en-GB"/>
        </a:p>
      </dgm:t>
    </dgm:pt>
    <dgm:pt modelId="{E74D8F27-2117-41A3-BBD5-088BF825A5BA}" type="sibTrans" cxnId="{58B21C1E-6728-42B7-AAF0-F578579C889C}">
      <dgm:prSet/>
      <dgm:spPr/>
      <dgm:t>
        <a:bodyPr/>
        <a:lstStyle/>
        <a:p>
          <a:endParaRPr lang="en-GB"/>
        </a:p>
      </dgm:t>
    </dgm:pt>
    <dgm:pt modelId="{DB653C62-0C2F-41AF-BBAF-CD7A6EACCA4E}">
      <dgm:prSet phldrT="[Text]"/>
      <dgm:spPr/>
      <dgm:t>
        <a:bodyPr/>
        <a:lstStyle/>
        <a:p>
          <a:r>
            <a:rPr lang="en-GB" dirty="0" smtClean="0"/>
            <a:t>Operating System</a:t>
          </a:r>
          <a:endParaRPr lang="en-GB" dirty="0"/>
        </a:p>
      </dgm:t>
    </dgm:pt>
    <dgm:pt modelId="{98549BBA-1A52-42E7-AED1-66905CE80F8E}" type="parTrans" cxnId="{0E2EBF92-93B1-44DF-A42D-0684AF13D845}">
      <dgm:prSet/>
      <dgm:spPr/>
      <dgm:t>
        <a:bodyPr/>
        <a:lstStyle/>
        <a:p>
          <a:endParaRPr lang="en-GB"/>
        </a:p>
      </dgm:t>
    </dgm:pt>
    <dgm:pt modelId="{25CDC638-B8F0-4B05-BF06-547E3F6005F4}" type="sibTrans" cxnId="{0E2EBF92-93B1-44DF-A42D-0684AF13D845}">
      <dgm:prSet/>
      <dgm:spPr/>
      <dgm:t>
        <a:bodyPr/>
        <a:lstStyle/>
        <a:p>
          <a:endParaRPr lang="en-GB"/>
        </a:p>
      </dgm:t>
    </dgm:pt>
    <dgm:pt modelId="{309F04CA-B847-4013-B60F-ECF9D4159BC2}">
      <dgm:prSet phldrT="[Text]"/>
      <dgm:spPr/>
      <dgm:t>
        <a:bodyPr/>
        <a:lstStyle/>
        <a:p>
          <a:r>
            <a:rPr lang="en-GB" dirty="0" smtClean="0"/>
            <a:t>Hardware Layer</a:t>
          </a:r>
          <a:endParaRPr lang="en-GB" dirty="0"/>
        </a:p>
      </dgm:t>
    </dgm:pt>
    <dgm:pt modelId="{47D9B5F4-12AE-4428-9A0D-4006F690F65F}" type="parTrans" cxnId="{850F8374-C0E1-43B3-8EA8-3557290F4161}">
      <dgm:prSet/>
      <dgm:spPr/>
      <dgm:t>
        <a:bodyPr/>
        <a:lstStyle/>
        <a:p>
          <a:endParaRPr lang="en-GB"/>
        </a:p>
      </dgm:t>
    </dgm:pt>
    <dgm:pt modelId="{1C7DC22A-3A31-46A6-B91C-803D3AC159DD}" type="sibTrans" cxnId="{850F8374-C0E1-43B3-8EA8-3557290F4161}">
      <dgm:prSet/>
      <dgm:spPr/>
      <dgm:t>
        <a:bodyPr/>
        <a:lstStyle/>
        <a:p>
          <a:endParaRPr lang="en-GB"/>
        </a:p>
      </dgm:t>
    </dgm:pt>
    <dgm:pt modelId="{8BC9E426-0E12-487C-B925-7E8D292BD016}" type="pres">
      <dgm:prSet presAssocID="{1743EE2E-8F15-44A0-B607-6AE9FFC5C1A0}" presName="linearFlow" presStyleCnt="0">
        <dgm:presLayoutVars>
          <dgm:dir/>
          <dgm:animLvl val="lvl"/>
          <dgm:resizeHandles val="exact"/>
        </dgm:presLayoutVars>
      </dgm:prSet>
      <dgm:spPr/>
    </dgm:pt>
    <dgm:pt modelId="{8371007B-8222-461A-8010-F0749C4B4D49}" type="pres">
      <dgm:prSet presAssocID="{C8FECF9C-3D0C-4C8B-96E1-4F331C2E4239}" presName="composite" presStyleCnt="0"/>
      <dgm:spPr/>
    </dgm:pt>
    <dgm:pt modelId="{E50B6E42-E985-4C6D-8605-0E98DE8E4B00}" type="pres">
      <dgm:prSet presAssocID="{C8FECF9C-3D0C-4C8B-96E1-4F331C2E4239}" presName="parentText" presStyleLbl="alignNode1" presStyleIdx="0" presStyleCnt="3">
        <dgm:presLayoutVars>
          <dgm:chMax val="1"/>
          <dgm:bulletEnabled val="1"/>
        </dgm:presLayoutVars>
      </dgm:prSet>
      <dgm:spPr/>
      <dgm:t>
        <a:bodyPr/>
        <a:lstStyle/>
        <a:p>
          <a:endParaRPr lang="en-GB"/>
        </a:p>
      </dgm:t>
    </dgm:pt>
    <dgm:pt modelId="{6867FB50-0FA7-4BB5-AB39-2088E25E3BBC}" type="pres">
      <dgm:prSet presAssocID="{C8FECF9C-3D0C-4C8B-96E1-4F331C2E4239}" presName="descendantText" presStyleLbl="alignAcc1" presStyleIdx="0" presStyleCnt="3">
        <dgm:presLayoutVars>
          <dgm:bulletEnabled val="1"/>
        </dgm:presLayoutVars>
      </dgm:prSet>
      <dgm:spPr/>
      <dgm:t>
        <a:bodyPr/>
        <a:lstStyle/>
        <a:p>
          <a:endParaRPr lang="en-GB"/>
        </a:p>
      </dgm:t>
    </dgm:pt>
    <dgm:pt modelId="{CA2A8166-D7FA-4744-89E7-C0C36B0E9B00}" type="pres">
      <dgm:prSet presAssocID="{E74D8F27-2117-41A3-BBD5-088BF825A5BA}" presName="sp" presStyleCnt="0"/>
      <dgm:spPr/>
    </dgm:pt>
    <dgm:pt modelId="{E61255B5-5D0F-4E2B-A916-744AA8147122}" type="pres">
      <dgm:prSet presAssocID="{DB653C62-0C2F-41AF-BBAF-CD7A6EACCA4E}" presName="composite" presStyleCnt="0"/>
      <dgm:spPr/>
    </dgm:pt>
    <dgm:pt modelId="{0A05B430-F8B6-4258-83E2-6CA0CA7C76FC}" type="pres">
      <dgm:prSet presAssocID="{DB653C62-0C2F-41AF-BBAF-CD7A6EACCA4E}" presName="parentText" presStyleLbl="alignNode1" presStyleIdx="1" presStyleCnt="3">
        <dgm:presLayoutVars>
          <dgm:chMax val="1"/>
          <dgm:bulletEnabled val="1"/>
        </dgm:presLayoutVars>
      </dgm:prSet>
      <dgm:spPr/>
    </dgm:pt>
    <dgm:pt modelId="{C7EEA365-3496-47DA-9EDA-273CB86D1889}" type="pres">
      <dgm:prSet presAssocID="{DB653C62-0C2F-41AF-BBAF-CD7A6EACCA4E}" presName="descendantText" presStyleLbl="alignAcc1" presStyleIdx="1" presStyleCnt="3">
        <dgm:presLayoutVars>
          <dgm:bulletEnabled val="1"/>
        </dgm:presLayoutVars>
      </dgm:prSet>
      <dgm:spPr/>
      <dgm:t>
        <a:bodyPr/>
        <a:lstStyle/>
        <a:p>
          <a:endParaRPr lang="en-GB"/>
        </a:p>
      </dgm:t>
    </dgm:pt>
    <dgm:pt modelId="{6C0B8BA4-592E-4A66-8E86-257885FF7668}" type="pres">
      <dgm:prSet presAssocID="{25CDC638-B8F0-4B05-BF06-547E3F6005F4}" presName="sp" presStyleCnt="0"/>
      <dgm:spPr/>
    </dgm:pt>
    <dgm:pt modelId="{A5002B12-1C07-4252-B5CD-00DACD2D1409}" type="pres">
      <dgm:prSet presAssocID="{309F04CA-B847-4013-B60F-ECF9D4159BC2}" presName="composite" presStyleCnt="0"/>
      <dgm:spPr/>
    </dgm:pt>
    <dgm:pt modelId="{D1E70A9A-30B7-4A92-A1E2-50A62D4424C3}" type="pres">
      <dgm:prSet presAssocID="{309F04CA-B847-4013-B60F-ECF9D4159BC2}" presName="parentText" presStyleLbl="alignNode1" presStyleIdx="2" presStyleCnt="3">
        <dgm:presLayoutVars>
          <dgm:chMax val="1"/>
          <dgm:bulletEnabled val="1"/>
        </dgm:presLayoutVars>
      </dgm:prSet>
      <dgm:spPr/>
    </dgm:pt>
    <dgm:pt modelId="{7FCAFA24-2C8E-4F3C-9802-A0509E81C4F0}" type="pres">
      <dgm:prSet presAssocID="{309F04CA-B847-4013-B60F-ECF9D4159BC2}" presName="descendantText" presStyleLbl="alignAcc1" presStyleIdx="2" presStyleCnt="3">
        <dgm:presLayoutVars>
          <dgm:bulletEnabled val="1"/>
        </dgm:presLayoutVars>
      </dgm:prSet>
      <dgm:spPr/>
      <dgm:t>
        <a:bodyPr/>
        <a:lstStyle/>
        <a:p>
          <a:endParaRPr lang="en-GB"/>
        </a:p>
      </dgm:t>
    </dgm:pt>
  </dgm:ptLst>
  <dgm:cxnLst>
    <dgm:cxn modelId="{850F8374-C0E1-43B3-8EA8-3557290F4161}" srcId="{1743EE2E-8F15-44A0-B607-6AE9FFC5C1A0}" destId="{309F04CA-B847-4013-B60F-ECF9D4159BC2}" srcOrd="2" destOrd="0" parTransId="{47D9B5F4-12AE-4428-9A0D-4006F690F65F}" sibTransId="{1C7DC22A-3A31-46A6-B91C-803D3AC159DD}"/>
    <dgm:cxn modelId="{85EB5D38-B8A7-4CCD-A561-2F2CB4FD9755}" type="presOf" srcId="{309F04CA-B847-4013-B60F-ECF9D4159BC2}" destId="{D1E70A9A-30B7-4A92-A1E2-50A62D4424C3}" srcOrd="0" destOrd="0" presId="urn:microsoft.com/office/officeart/2005/8/layout/chevron2"/>
    <dgm:cxn modelId="{A1C408C0-C5F3-4F4D-8A1F-9B6B5ED2ACF2}" type="presOf" srcId="{1743EE2E-8F15-44A0-B607-6AE9FFC5C1A0}" destId="{8BC9E426-0E12-487C-B925-7E8D292BD016}" srcOrd="0" destOrd="0" presId="urn:microsoft.com/office/officeart/2005/8/layout/chevron2"/>
    <dgm:cxn modelId="{58B21C1E-6728-42B7-AAF0-F578579C889C}" srcId="{1743EE2E-8F15-44A0-B607-6AE9FFC5C1A0}" destId="{C8FECF9C-3D0C-4C8B-96E1-4F331C2E4239}" srcOrd="0" destOrd="0" parTransId="{5E52B083-0435-47AD-86F9-D96BFB31A056}" sibTransId="{E74D8F27-2117-41A3-BBD5-088BF825A5BA}"/>
    <dgm:cxn modelId="{0E2EBF92-93B1-44DF-A42D-0684AF13D845}" srcId="{1743EE2E-8F15-44A0-B607-6AE9FFC5C1A0}" destId="{DB653C62-0C2F-41AF-BBAF-CD7A6EACCA4E}" srcOrd="1" destOrd="0" parTransId="{98549BBA-1A52-42E7-AED1-66905CE80F8E}" sibTransId="{25CDC638-B8F0-4B05-BF06-547E3F6005F4}"/>
    <dgm:cxn modelId="{DE319F00-618F-472C-9CAE-542829E32A68}" type="presOf" srcId="{DB653C62-0C2F-41AF-BBAF-CD7A6EACCA4E}" destId="{0A05B430-F8B6-4258-83E2-6CA0CA7C76FC}" srcOrd="0" destOrd="0" presId="urn:microsoft.com/office/officeart/2005/8/layout/chevron2"/>
    <dgm:cxn modelId="{5A6D98EC-C49D-4C93-951E-A68371820FEE}" type="presOf" srcId="{C8FECF9C-3D0C-4C8B-96E1-4F331C2E4239}" destId="{E50B6E42-E985-4C6D-8605-0E98DE8E4B00}" srcOrd="0" destOrd="0" presId="urn:microsoft.com/office/officeart/2005/8/layout/chevron2"/>
    <dgm:cxn modelId="{58674A2D-4CD3-439F-9DB9-01CC55877909}" type="presParOf" srcId="{8BC9E426-0E12-487C-B925-7E8D292BD016}" destId="{8371007B-8222-461A-8010-F0749C4B4D49}" srcOrd="0" destOrd="0" presId="urn:microsoft.com/office/officeart/2005/8/layout/chevron2"/>
    <dgm:cxn modelId="{A728E4A0-ECC9-4855-85B4-B50E3F8B6B1F}" type="presParOf" srcId="{8371007B-8222-461A-8010-F0749C4B4D49}" destId="{E50B6E42-E985-4C6D-8605-0E98DE8E4B00}" srcOrd="0" destOrd="0" presId="urn:microsoft.com/office/officeart/2005/8/layout/chevron2"/>
    <dgm:cxn modelId="{D2E4ED54-74ED-462D-B784-ADD7DFE8CC86}" type="presParOf" srcId="{8371007B-8222-461A-8010-F0749C4B4D49}" destId="{6867FB50-0FA7-4BB5-AB39-2088E25E3BBC}" srcOrd="1" destOrd="0" presId="urn:microsoft.com/office/officeart/2005/8/layout/chevron2"/>
    <dgm:cxn modelId="{26484F57-C873-41E5-8347-D01E0FDF98E6}" type="presParOf" srcId="{8BC9E426-0E12-487C-B925-7E8D292BD016}" destId="{CA2A8166-D7FA-4744-89E7-C0C36B0E9B00}" srcOrd="1" destOrd="0" presId="urn:microsoft.com/office/officeart/2005/8/layout/chevron2"/>
    <dgm:cxn modelId="{FF2FACC7-0D66-4E71-A969-8BA653E6898A}" type="presParOf" srcId="{8BC9E426-0E12-487C-B925-7E8D292BD016}" destId="{E61255B5-5D0F-4E2B-A916-744AA8147122}" srcOrd="2" destOrd="0" presId="urn:microsoft.com/office/officeart/2005/8/layout/chevron2"/>
    <dgm:cxn modelId="{BD4DAA54-BE0F-43DA-AA96-98922E6121BD}" type="presParOf" srcId="{E61255B5-5D0F-4E2B-A916-744AA8147122}" destId="{0A05B430-F8B6-4258-83E2-6CA0CA7C76FC}" srcOrd="0" destOrd="0" presId="urn:microsoft.com/office/officeart/2005/8/layout/chevron2"/>
    <dgm:cxn modelId="{A30C7AB3-8B5E-4D0B-B154-603D0827F265}" type="presParOf" srcId="{E61255B5-5D0F-4E2B-A916-744AA8147122}" destId="{C7EEA365-3496-47DA-9EDA-273CB86D1889}" srcOrd="1" destOrd="0" presId="urn:microsoft.com/office/officeart/2005/8/layout/chevron2"/>
    <dgm:cxn modelId="{5104CB50-66E0-4FB4-BC0A-CDFFC8639BE9}" type="presParOf" srcId="{8BC9E426-0E12-487C-B925-7E8D292BD016}" destId="{6C0B8BA4-592E-4A66-8E86-257885FF7668}" srcOrd="3" destOrd="0" presId="urn:microsoft.com/office/officeart/2005/8/layout/chevron2"/>
    <dgm:cxn modelId="{C7540EF4-0542-4A9B-B67D-A6A84E4D2829}" type="presParOf" srcId="{8BC9E426-0E12-487C-B925-7E8D292BD016}" destId="{A5002B12-1C07-4252-B5CD-00DACD2D1409}" srcOrd="4" destOrd="0" presId="urn:microsoft.com/office/officeart/2005/8/layout/chevron2"/>
    <dgm:cxn modelId="{60B8CDFC-30C0-407C-AE13-9BB3CF99AFE6}" type="presParOf" srcId="{A5002B12-1C07-4252-B5CD-00DACD2D1409}" destId="{D1E70A9A-30B7-4A92-A1E2-50A62D4424C3}" srcOrd="0" destOrd="0" presId="urn:microsoft.com/office/officeart/2005/8/layout/chevron2"/>
    <dgm:cxn modelId="{F5EEF7AD-64CC-47EB-94EB-0929584A7B78}" type="presParOf" srcId="{A5002B12-1C07-4252-B5CD-00DACD2D1409}" destId="{7FCAFA24-2C8E-4F3C-9802-A0509E81C4F0}" srcOrd="1" destOrd="0" presId="urn:microsoft.com/office/officeart/2005/8/layout/chevron2"/>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9AD0D8-4428-498F-ACAC-4FA4A7C4432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40D75963-7009-40C5-8304-638E8044A38E}">
      <dgm:prSet/>
      <dgm:spPr/>
      <dgm:t>
        <a:bodyPr/>
        <a:lstStyle/>
        <a:p>
          <a:pPr algn="ctr" rtl="0"/>
          <a:r>
            <a:rPr lang="en-US" b="1" dirty="0" smtClean="0"/>
            <a:t>Migration steps</a:t>
          </a:r>
          <a:endParaRPr lang="en-US" b="1" dirty="0"/>
        </a:p>
      </dgm:t>
    </dgm:pt>
    <dgm:pt modelId="{275431E2-FCDA-43BD-960E-03380D2FB031}" type="parTrans" cxnId="{3C201CD5-4BA5-441D-9684-95C42B82D1D2}">
      <dgm:prSet/>
      <dgm:spPr/>
      <dgm:t>
        <a:bodyPr/>
        <a:lstStyle/>
        <a:p>
          <a:endParaRPr lang="en-US"/>
        </a:p>
      </dgm:t>
    </dgm:pt>
    <dgm:pt modelId="{877F9AD4-5FD4-49F4-8E8C-0E417A3A7766}" type="sibTrans" cxnId="{3C201CD5-4BA5-441D-9684-95C42B82D1D2}">
      <dgm:prSet/>
      <dgm:spPr/>
      <dgm:t>
        <a:bodyPr/>
        <a:lstStyle/>
        <a:p>
          <a:endParaRPr lang="en-US"/>
        </a:p>
      </dgm:t>
    </dgm:pt>
    <dgm:pt modelId="{F63098BF-E7F5-4DB9-B068-0EBCD45394D8}">
      <dgm:prSet/>
      <dgm:spPr/>
      <dgm:t>
        <a:bodyPr/>
        <a:lstStyle/>
        <a:p>
          <a:pPr rtl="0"/>
          <a:r>
            <a:rPr lang="en-US" dirty="0" smtClean="0"/>
            <a:t>     Deploy and connect proxy</a:t>
          </a:r>
          <a:endParaRPr lang="en-US" dirty="0"/>
        </a:p>
      </dgm:t>
    </dgm:pt>
    <dgm:pt modelId="{DA5A8CB3-CD1E-402F-AA67-F53FF03C9F7C}" type="parTrans" cxnId="{CFCA6ACA-AF94-4C1F-A9F9-479E538E29FC}">
      <dgm:prSet/>
      <dgm:spPr/>
      <dgm:t>
        <a:bodyPr/>
        <a:lstStyle/>
        <a:p>
          <a:endParaRPr lang="en-US"/>
        </a:p>
      </dgm:t>
    </dgm:pt>
    <dgm:pt modelId="{BA40B5CF-384A-4C97-B823-471548CDC55D}" type="sibTrans" cxnId="{CFCA6ACA-AF94-4C1F-A9F9-479E538E29FC}">
      <dgm:prSet/>
      <dgm:spPr/>
      <dgm:t>
        <a:bodyPr/>
        <a:lstStyle/>
        <a:p>
          <a:endParaRPr lang="en-US"/>
        </a:p>
      </dgm:t>
    </dgm:pt>
    <dgm:pt modelId="{C6B8E639-1A9C-4B31-9ECB-DF0A05524287}">
      <dgm:prSet/>
      <dgm:spPr/>
      <dgm:t>
        <a:bodyPr/>
        <a:lstStyle/>
        <a:p>
          <a:pPr rtl="0"/>
          <a:r>
            <a:rPr lang="en-US" dirty="0" smtClean="0"/>
            <a:t>     Add Azure subscription</a:t>
          </a:r>
          <a:endParaRPr lang="en-US" dirty="0"/>
        </a:p>
      </dgm:t>
    </dgm:pt>
    <dgm:pt modelId="{CA4CF4D3-D2BA-4563-BD96-5A514842AC38}" type="parTrans" cxnId="{B2A52B98-F4FB-4045-B82B-75641F8D8608}">
      <dgm:prSet/>
      <dgm:spPr/>
      <dgm:t>
        <a:bodyPr/>
        <a:lstStyle/>
        <a:p>
          <a:endParaRPr lang="en-US"/>
        </a:p>
      </dgm:t>
    </dgm:pt>
    <dgm:pt modelId="{A7249BA3-07F0-49F2-A213-2AFC78397D91}" type="sibTrans" cxnId="{B2A52B98-F4FB-4045-B82B-75641F8D8608}">
      <dgm:prSet/>
      <dgm:spPr/>
      <dgm:t>
        <a:bodyPr/>
        <a:lstStyle/>
        <a:p>
          <a:endParaRPr lang="en-US"/>
        </a:p>
      </dgm:t>
    </dgm:pt>
    <dgm:pt modelId="{87A369D1-2BBA-4BFD-95B9-5BA4666EA9FD}">
      <dgm:prSet/>
      <dgm:spPr/>
      <dgm:t>
        <a:bodyPr/>
        <a:lstStyle/>
        <a:p>
          <a:pPr rtl="0"/>
          <a:r>
            <a:rPr lang="en-US" dirty="0" smtClean="0"/>
            <a:t>     Discover source VMs</a:t>
          </a:r>
          <a:endParaRPr lang="en-US" dirty="0"/>
        </a:p>
      </dgm:t>
    </dgm:pt>
    <dgm:pt modelId="{0A49C76D-E085-4C94-AD8C-565157F0A22B}" type="parTrans" cxnId="{89742149-1BC5-4C6D-B924-9D0896FF4EE2}">
      <dgm:prSet/>
      <dgm:spPr/>
      <dgm:t>
        <a:bodyPr/>
        <a:lstStyle/>
        <a:p>
          <a:endParaRPr lang="en-US"/>
        </a:p>
      </dgm:t>
    </dgm:pt>
    <dgm:pt modelId="{0CA9CB97-0535-48CA-ACF8-C4FAE2396BD7}" type="sibTrans" cxnId="{89742149-1BC5-4C6D-B924-9D0896FF4EE2}">
      <dgm:prSet/>
      <dgm:spPr/>
      <dgm:t>
        <a:bodyPr/>
        <a:lstStyle/>
        <a:p>
          <a:endParaRPr lang="en-US"/>
        </a:p>
      </dgm:t>
    </dgm:pt>
    <dgm:pt modelId="{489FF493-5BAF-4665-AAA4-758A493EEE62}">
      <dgm:prSet/>
      <dgm:spPr/>
      <dgm:t>
        <a:bodyPr/>
        <a:lstStyle/>
        <a:p>
          <a:pPr rtl="0"/>
          <a:r>
            <a:rPr lang="en-US" dirty="0" smtClean="0"/>
            <a:t>     Create migration job</a:t>
          </a:r>
          <a:endParaRPr lang="en-US" dirty="0"/>
        </a:p>
      </dgm:t>
    </dgm:pt>
    <dgm:pt modelId="{BC6F268C-5C51-4E74-A72F-CD6CF49D67A2}" type="parTrans" cxnId="{44BBCC94-7A79-488F-A5D4-D53FC3F86A94}">
      <dgm:prSet/>
      <dgm:spPr/>
      <dgm:t>
        <a:bodyPr/>
        <a:lstStyle/>
        <a:p>
          <a:endParaRPr lang="en-US"/>
        </a:p>
      </dgm:t>
    </dgm:pt>
    <dgm:pt modelId="{515918C1-48E3-4180-8A74-86AAC3785744}" type="sibTrans" cxnId="{44BBCC94-7A79-488F-A5D4-D53FC3F86A94}">
      <dgm:prSet/>
      <dgm:spPr/>
      <dgm:t>
        <a:bodyPr/>
        <a:lstStyle/>
        <a:p>
          <a:endParaRPr lang="en-US"/>
        </a:p>
      </dgm:t>
    </dgm:pt>
    <dgm:pt modelId="{5063130A-5588-49D9-88C6-21B5E87FCF37}">
      <dgm:prSet/>
      <dgm:spPr/>
      <dgm:t>
        <a:bodyPr/>
        <a:lstStyle/>
        <a:p>
          <a:pPr rtl="0"/>
          <a:r>
            <a:rPr lang="en-US" dirty="0" smtClean="0"/>
            <a:t>     Finalize migration</a:t>
          </a:r>
          <a:endParaRPr lang="en-US" dirty="0"/>
        </a:p>
      </dgm:t>
    </dgm:pt>
    <dgm:pt modelId="{7689A991-F4C6-41FE-A4BA-C0ADDDE1D63D}" type="parTrans" cxnId="{A0BDBF1E-443B-4370-BDF8-669BE68A8AD3}">
      <dgm:prSet/>
      <dgm:spPr/>
      <dgm:t>
        <a:bodyPr/>
        <a:lstStyle/>
        <a:p>
          <a:endParaRPr lang="en-US"/>
        </a:p>
      </dgm:t>
    </dgm:pt>
    <dgm:pt modelId="{85811440-5FD6-4B1E-B2FF-B845F83DD6DC}" type="sibTrans" cxnId="{A0BDBF1E-443B-4370-BDF8-669BE68A8AD3}">
      <dgm:prSet/>
      <dgm:spPr/>
      <dgm:t>
        <a:bodyPr/>
        <a:lstStyle/>
        <a:p>
          <a:endParaRPr lang="en-US"/>
        </a:p>
      </dgm:t>
    </dgm:pt>
    <dgm:pt modelId="{22188A10-6183-42BA-A089-E36213DF7349}">
      <dgm:prSet/>
      <dgm:spPr/>
      <dgm:t>
        <a:bodyPr/>
        <a:lstStyle/>
        <a:p>
          <a:pPr rtl="0"/>
          <a:r>
            <a:rPr lang="en-US" dirty="0" smtClean="0"/>
            <a:t>     Login to CMC</a:t>
          </a:r>
          <a:endParaRPr lang="en-US" dirty="0"/>
        </a:p>
      </dgm:t>
    </dgm:pt>
    <dgm:pt modelId="{9CE2B3D2-AA0C-4D69-810C-2E25C031C491}" type="parTrans" cxnId="{D5077DA6-3BCB-4084-9020-FD409EEB08C9}">
      <dgm:prSet/>
      <dgm:spPr/>
      <dgm:t>
        <a:bodyPr/>
        <a:lstStyle/>
        <a:p>
          <a:endParaRPr lang="en-US"/>
        </a:p>
      </dgm:t>
    </dgm:pt>
    <dgm:pt modelId="{0894E0E6-03AD-499E-8773-F919BCDAB040}" type="sibTrans" cxnId="{D5077DA6-3BCB-4084-9020-FD409EEB08C9}">
      <dgm:prSet/>
      <dgm:spPr/>
      <dgm:t>
        <a:bodyPr/>
        <a:lstStyle/>
        <a:p>
          <a:endParaRPr lang="en-US"/>
        </a:p>
      </dgm:t>
    </dgm:pt>
    <dgm:pt modelId="{2260EE26-24F2-492F-96A7-C5CC20682B21}" type="pres">
      <dgm:prSet presAssocID="{AA9AD0D8-4428-498F-ACAC-4FA4A7C44327}" presName="vert0" presStyleCnt="0">
        <dgm:presLayoutVars>
          <dgm:dir/>
          <dgm:animOne val="branch"/>
          <dgm:animLvl val="lvl"/>
        </dgm:presLayoutVars>
      </dgm:prSet>
      <dgm:spPr/>
      <dgm:t>
        <a:bodyPr/>
        <a:lstStyle/>
        <a:p>
          <a:endParaRPr lang="en-US"/>
        </a:p>
      </dgm:t>
    </dgm:pt>
    <dgm:pt modelId="{371DECC3-02EA-4C17-966F-09DD1899F1DC}" type="pres">
      <dgm:prSet presAssocID="{40D75963-7009-40C5-8304-638E8044A38E}" presName="thickLine" presStyleLbl="alignNode1" presStyleIdx="0" presStyleCnt="7"/>
      <dgm:spPr/>
    </dgm:pt>
    <dgm:pt modelId="{7A60FCF4-E498-4059-B6BA-F8CF1116353C}" type="pres">
      <dgm:prSet presAssocID="{40D75963-7009-40C5-8304-638E8044A38E}" presName="horz1" presStyleCnt="0"/>
      <dgm:spPr/>
    </dgm:pt>
    <dgm:pt modelId="{9E0EBF3C-21E9-4667-9066-51C2D13C6C89}" type="pres">
      <dgm:prSet presAssocID="{40D75963-7009-40C5-8304-638E8044A38E}" presName="tx1" presStyleLbl="revTx" presStyleIdx="0" presStyleCnt="7"/>
      <dgm:spPr/>
      <dgm:t>
        <a:bodyPr/>
        <a:lstStyle/>
        <a:p>
          <a:endParaRPr lang="en-US"/>
        </a:p>
      </dgm:t>
    </dgm:pt>
    <dgm:pt modelId="{525DF9F2-6649-42A7-AF6D-7ECAF876E34D}" type="pres">
      <dgm:prSet presAssocID="{40D75963-7009-40C5-8304-638E8044A38E}" presName="vert1" presStyleCnt="0"/>
      <dgm:spPr/>
    </dgm:pt>
    <dgm:pt modelId="{7569DED2-908D-4D86-971E-4EACA57B28F7}" type="pres">
      <dgm:prSet presAssocID="{22188A10-6183-42BA-A089-E36213DF7349}" presName="thickLine" presStyleLbl="alignNode1" presStyleIdx="1" presStyleCnt="7"/>
      <dgm:spPr/>
    </dgm:pt>
    <dgm:pt modelId="{79AE7364-9EA9-4D0F-8C14-0FB57600AF66}" type="pres">
      <dgm:prSet presAssocID="{22188A10-6183-42BA-A089-E36213DF7349}" presName="horz1" presStyleCnt="0"/>
      <dgm:spPr/>
    </dgm:pt>
    <dgm:pt modelId="{949BA08B-4987-45F4-A10C-DBDF75803515}" type="pres">
      <dgm:prSet presAssocID="{22188A10-6183-42BA-A089-E36213DF7349}" presName="tx1" presStyleLbl="revTx" presStyleIdx="1" presStyleCnt="7"/>
      <dgm:spPr/>
      <dgm:t>
        <a:bodyPr/>
        <a:lstStyle/>
        <a:p>
          <a:endParaRPr lang="en-US"/>
        </a:p>
      </dgm:t>
    </dgm:pt>
    <dgm:pt modelId="{8F4217B9-FAB9-46D5-B8B3-B4340E32F96F}" type="pres">
      <dgm:prSet presAssocID="{22188A10-6183-42BA-A089-E36213DF7349}" presName="vert1" presStyleCnt="0"/>
      <dgm:spPr/>
    </dgm:pt>
    <dgm:pt modelId="{F6D25CE8-6AA4-49F9-9D06-0A75BC520CD7}" type="pres">
      <dgm:prSet presAssocID="{F63098BF-E7F5-4DB9-B068-0EBCD45394D8}" presName="thickLine" presStyleLbl="alignNode1" presStyleIdx="2" presStyleCnt="7"/>
      <dgm:spPr/>
    </dgm:pt>
    <dgm:pt modelId="{3FEB27EB-DD84-4E9B-9B8F-6CCED40F0DCF}" type="pres">
      <dgm:prSet presAssocID="{F63098BF-E7F5-4DB9-B068-0EBCD45394D8}" presName="horz1" presStyleCnt="0"/>
      <dgm:spPr/>
    </dgm:pt>
    <dgm:pt modelId="{5A9038B1-C4C9-4231-9A37-73486C6A7AD7}" type="pres">
      <dgm:prSet presAssocID="{F63098BF-E7F5-4DB9-B068-0EBCD45394D8}" presName="tx1" presStyleLbl="revTx" presStyleIdx="2" presStyleCnt="7"/>
      <dgm:spPr/>
      <dgm:t>
        <a:bodyPr/>
        <a:lstStyle/>
        <a:p>
          <a:endParaRPr lang="en-US"/>
        </a:p>
      </dgm:t>
    </dgm:pt>
    <dgm:pt modelId="{5B323548-52E1-4FAD-9B44-7EC14C30FF8F}" type="pres">
      <dgm:prSet presAssocID="{F63098BF-E7F5-4DB9-B068-0EBCD45394D8}" presName="vert1" presStyleCnt="0"/>
      <dgm:spPr/>
    </dgm:pt>
    <dgm:pt modelId="{443119B6-BDED-4D12-B193-9E46E29131BD}" type="pres">
      <dgm:prSet presAssocID="{C6B8E639-1A9C-4B31-9ECB-DF0A05524287}" presName="thickLine" presStyleLbl="alignNode1" presStyleIdx="3" presStyleCnt="7"/>
      <dgm:spPr/>
    </dgm:pt>
    <dgm:pt modelId="{52255AFC-9AD0-4770-B5F4-07CB813AF887}" type="pres">
      <dgm:prSet presAssocID="{C6B8E639-1A9C-4B31-9ECB-DF0A05524287}" presName="horz1" presStyleCnt="0"/>
      <dgm:spPr/>
    </dgm:pt>
    <dgm:pt modelId="{2FF6B640-7606-42E6-B536-38D02FD5D538}" type="pres">
      <dgm:prSet presAssocID="{C6B8E639-1A9C-4B31-9ECB-DF0A05524287}" presName="tx1" presStyleLbl="revTx" presStyleIdx="3" presStyleCnt="7"/>
      <dgm:spPr/>
      <dgm:t>
        <a:bodyPr/>
        <a:lstStyle/>
        <a:p>
          <a:endParaRPr lang="en-US"/>
        </a:p>
      </dgm:t>
    </dgm:pt>
    <dgm:pt modelId="{F6EFAA86-4EF1-46C0-9835-5C8265168A40}" type="pres">
      <dgm:prSet presAssocID="{C6B8E639-1A9C-4B31-9ECB-DF0A05524287}" presName="vert1" presStyleCnt="0"/>
      <dgm:spPr/>
    </dgm:pt>
    <dgm:pt modelId="{3D39E562-D8E0-411B-9086-E2C7C59F40A3}" type="pres">
      <dgm:prSet presAssocID="{87A369D1-2BBA-4BFD-95B9-5BA4666EA9FD}" presName="thickLine" presStyleLbl="alignNode1" presStyleIdx="4" presStyleCnt="7"/>
      <dgm:spPr/>
    </dgm:pt>
    <dgm:pt modelId="{CD4CAAE0-A004-4DB7-B4AE-27D69D21A31A}" type="pres">
      <dgm:prSet presAssocID="{87A369D1-2BBA-4BFD-95B9-5BA4666EA9FD}" presName="horz1" presStyleCnt="0"/>
      <dgm:spPr/>
    </dgm:pt>
    <dgm:pt modelId="{D626BC91-51DE-4BB2-8072-86F99B76721F}" type="pres">
      <dgm:prSet presAssocID="{87A369D1-2BBA-4BFD-95B9-5BA4666EA9FD}" presName="tx1" presStyleLbl="revTx" presStyleIdx="4" presStyleCnt="7"/>
      <dgm:spPr/>
      <dgm:t>
        <a:bodyPr/>
        <a:lstStyle/>
        <a:p>
          <a:endParaRPr lang="en-US"/>
        </a:p>
      </dgm:t>
    </dgm:pt>
    <dgm:pt modelId="{AABC9408-2268-4565-AA31-BC95473A9F43}" type="pres">
      <dgm:prSet presAssocID="{87A369D1-2BBA-4BFD-95B9-5BA4666EA9FD}" presName="vert1" presStyleCnt="0"/>
      <dgm:spPr/>
    </dgm:pt>
    <dgm:pt modelId="{8FA625A6-3634-4E3B-85A5-F6D99896C023}" type="pres">
      <dgm:prSet presAssocID="{489FF493-5BAF-4665-AAA4-758A493EEE62}" presName="thickLine" presStyleLbl="alignNode1" presStyleIdx="5" presStyleCnt="7"/>
      <dgm:spPr/>
    </dgm:pt>
    <dgm:pt modelId="{176DB1F9-7A49-4329-84FE-6A501FB379C6}" type="pres">
      <dgm:prSet presAssocID="{489FF493-5BAF-4665-AAA4-758A493EEE62}" presName="horz1" presStyleCnt="0"/>
      <dgm:spPr/>
    </dgm:pt>
    <dgm:pt modelId="{16A00CE2-3398-4C2E-B5B4-71F96BD6DF0A}" type="pres">
      <dgm:prSet presAssocID="{489FF493-5BAF-4665-AAA4-758A493EEE62}" presName="tx1" presStyleLbl="revTx" presStyleIdx="5" presStyleCnt="7"/>
      <dgm:spPr/>
      <dgm:t>
        <a:bodyPr/>
        <a:lstStyle/>
        <a:p>
          <a:endParaRPr lang="en-US"/>
        </a:p>
      </dgm:t>
    </dgm:pt>
    <dgm:pt modelId="{5C04265C-1BCE-4D09-92C0-E39B2615E9CB}" type="pres">
      <dgm:prSet presAssocID="{489FF493-5BAF-4665-AAA4-758A493EEE62}" presName="vert1" presStyleCnt="0"/>
      <dgm:spPr/>
    </dgm:pt>
    <dgm:pt modelId="{57F906B8-C66C-459A-A349-7F766ACA92A8}" type="pres">
      <dgm:prSet presAssocID="{5063130A-5588-49D9-88C6-21B5E87FCF37}" presName="thickLine" presStyleLbl="alignNode1" presStyleIdx="6" presStyleCnt="7"/>
      <dgm:spPr/>
    </dgm:pt>
    <dgm:pt modelId="{343C930F-95F9-490C-89FF-0BB5C634122C}" type="pres">
      <dgm:prSet presAssocID="{5063130A-5588-49D9-88C6-21B5E87FCF37}" presName="horz1" presStyleCnt="0"/>
      <dgm:spPr/>
    </dgm:pt>
    <dgm:pt modelId="{A207D41B-8FD3-4518-8E02-DF3BF3965482}" type="pres">
      <dgm:prSet presAssocID="{5063130A-5588-49D9-88C6-21B5E87FCF37}" presName="tx1" presStyleLbl="revTx" presStyleIdx="6" presStyleCnt="7"/>
      <dgm:spPr/>
      <dgm:t>
        <a:bodyPr/>
        <a:lstStyle/>
        <a:p>
          <a:endParaRPr lang="en-US"/>
        </a:p>
      </dgm:t>
    </dgm:pt>
    <dgm:pt modelId="{48C187C6-C2ED-4DC6-AF16-D95045EF5E50}" type="pres">
      <dgm:prSet presAssocID="{5063130A-5588-49D9-88C6-21B5E87FCF37}" presName="vert1" presStyleCnt="0"/>
      <dgm:spPr/>
    </dgm:pt>
  </dgm:ptLst>
  <dgm:cxnLst>
    <dgm:cxn modelId="{5805221A-237B-4F9A-AF8C-E93F1D109A95}" type="presOf" srcId="{C6B8E639-1A9C-4B31-9ECB-DF0A05524287}" destId="{2FF6B640-7606-42E6-B536-38D02FD5D538}" srcOrd="0" destOrd="0" presId="urn:microsoft.com/office/officeart/2008/layout/LinedList"/>
    <dgm:cxn modelId="{84A8A746-0DFE-47AC-8741-F203C6F5A6EE}" type="presOf" srcId="{AA9AD0D8-4428-498F-ACAC-4FA4A7C44327}" destId="{2260EE26-24F2-492F-96A7-C5CC20682B21}" srcOrd="0" destOrd="0" presId="urn:microsoft.com/office/officeart/2008/layout/LinedList"/>
    <dgm:cxn modelId="{44BBCC94-7A79-488F-A5D4-D53FC3F86A94}" srcId="{AA9AD0D8-4428-498F-ACAC-4FA4A7C44327}" destId="{489FF493-5BAF-4665-AAA4-758A493EEE62}" srcOrd="5" destOrd="0" parTransId="{BC6F268C-5C51-4E74-A72F-CD6CF49D67A2}" sibTransId="{515918C1-48E3-4180-8A74-86AAC3785744}"/>
    <dgm:cxn modelId="{3C201CD5-4BA5-441D-9684-95C42B82D1D2}" srcId="{AA9AD0D8-4428-498F-ACAC-4FA4A7C44327}" destId="{40D75963-7009-40C5-8304-638E8044A38E}" srcOrd="0" destOrd="0" parTransId="{275431E2-FCDA-43BD-960E-03380D2FB031}" sibTransId="{877F9AD4-5FD4-49F4-8E8C-0E417A3A7766}"/>
    <dgm:cxn modelId="{D5077DA6-3BCB-4084-9020-FD409EEB08C9}" srcId="{AA9AD0D8-4428-498F-ACAC-4FA4A7C44327}" destId="{22188A10-6183-42BA-A089-E36213DF7349}" srcOrd="1" destOrd="0" parTransId="{9CE2B3D2-AA0C-4D69-810C-2E25C031C491}" sibTransId="{0894E0E6-03AD-499E-8773-F919BCDAB040}"/>
    <dgm:cxn modelId="{B3BAA753-F0C9-4F2D-9A3C-1915B0C7E9B0}" type="presOf" srcId="{40D75963-7009-40C5-8304-638E8044A38E}" destId="{9E0EBF3C-21E9-4667-9066-51C2D13C6C89}" srcOrd="0" destOrd="0" presId="urn:microsoft.com/office/officeart/2008/layout/LinedList"/>
    <dgm:cxn modelId="{5EBFC018-14AC-491C-83AF-34E84033C96D}" type="presOf" srcId="{489FF493-5BAF-4665-AAA4-758A493EEE62}" destId="{16A00CE2-3398-4C2E-B5B4-71F96BD6DF0A}" srcOrd="0" destOrd="0" presId="urn:microsoft.com/office/officeart/2008/layout/LinedList"/>
    <dgm:cxn modelId="{B2A52B98-F4FB-4045-B82B-75641F8D8608}" srcId="{AA9AD0D8-4428-498F-ACAC-4FA4A7C44327}" destId="{C6B8E639-1A9C-4B31-9ECB-DF0A05524287}" srcOrd="3" destOrd="0" parTransId="{CA4CF4D3-D2BA-4563-BD96-5A514842AC38}" sibTransId="{A7249BA3-07F0-49F2-A213-2AFC78397D91}"/>
    <dgm:cxn modelId="{557A64F8-8435-4A87-B6F3-C800B425C245}" type="presOf" srcId="{22188A10-6183-42BA-A089-E36213DF7349}" destId="{949BA08B-4987-45F4-A10C-DBDF75803515}" srcOrd="0" destOrd="0" presId="urn:microsoft.com/office/officeart/2008/layout/LinedList"/>
    <dgm:cxn modelId="{CFCA6ACA-AF94-4C1F-A9F9-479E538E29FC}" srcId="{AA9AD0D8-4428-498F-ACAC-4FA4A7C44327}" destId="{F63098BF-E7F5-4DB9-B068-0EBCD45394D8}" srcOrd="2" destOrd="0" parTransId="{DA5A8CB3-CD1E-402F-AA67-F53FF03C9F7C}" sibTransId="{BA40B5CF-384A-4C97-B823-471548CDC55D}"/>
    <dgm:cxn modelId="{0F434965-D67B-40EA-BE9C-B544DC15496E}" type="presOf" srcId="{F63098BF-E7F5-4DB9-B068-0EBCD45394D8}" destId="{5A9038B1-C4C9-4231-9A37-73486C6A7AD7}" srcOrd="0" destOrd="0" presId="urn:microsoft.com/office/officeart/2008/layout/LinedList"/>
    <dgm:cxn modelId="{A20D0390-C4EA-401B-90A6-C26D59F708C6}" type="presOf" srcId="{5063130A-5588-49D9-88C6-21B5E87FCF37}" destId="{A207D41B-8FD3-4518-8E02-DF3BF3965482}" srcOrd="0" destOrd="0" presId="urn:microsoft.com/office/officeart/2008/layout/LinedList"/>
    <dgm:cxn modelId="{A0BDBF1E-443B-4370-BDF8-669BE68A8AD3}" srcId="{AA9AD0D8-4428-498F-ACAC-4FA4A7C44327}" destId="{5063130A-5588-49D9-88C6-21B5E87FCF37}" srcOrd="6" destOrd="0" parTransId="{7689A991-F4C6-41FE-A4BA-C0ADDDE1D63D}" sibTransId="{85811440-5FD6-4B1E-B2FF-B845F83DD6DC}"/>
    <dgm:cxn modelId="{BD504CD5-8C33-42E3-831E-92B326B36729}" type="presOf" srcId="{87A369D1-2BBA-4BFD-95B9-5BA4666EA9FD}" destId="{D626BC91-51DE-4BB2-8072-86F99B76721F}" srcOrd="0" destOrd="0" presId="urn:microsoft.com/office/officeart/2008/layout/LinedList"/>
    <dgm:cxn modelId="{89742149-1BC5-4C6D-B924-9D0896FF4EE2}" srcId="{AA9AD0D8-4428-498F-ACAC-4FA4A7C44327}" destId="{87A369D1-2BBA-4BFD-95B9-5BA4666EA9FD}" srcOrd="4" destOrd="0" parTransId="{0A49C76D-E085-4C94-AD8C-565157F0A22B}" sibTransId="{0CA9CB97-0535-48CA-ACF8-C4FAE2396BD7}"/>
    <dgm:cxn modelId="{D495638F-6438-4AE6-80A2-87D81670A5B0}" type="presParOf" srcId="{2260EE26-24F2-492F-96A7-C5CC20682B21}" destId="{371DECC3-02EA-4C17-966F-09DD1899F1DC}" srcOrd="0" destOrd="0" presId="urn:microsoft.com/office/officeart/2008/layout/LinedList"/>
    <dgm:cxn modelId="{A71F7585-DF6A-4777-9B31-CB054A9C1A57}" type="presParOf" srcId="{2260EE26-24F2-492F-96A7-C5CC20682B21}" destId="{7A60FCF4-E498-4059-B6BA-F8CF1116353C}" srcOrd="1" destOrd="0" presId="urn:microsoft.com/office/officeart/2008/layout/LinedList"/>
    <dgm:cxn modelId="{C84F0AF6-0E6A-4893-B9A3-8CE5479BF332}" type="presParOf" srcId="{7A60FCF4-E498-4059-B6BA-F8CF1116353C}" destId="{9E0EBF3C-21E9-4667-9066-51C2D13C6C89}" srcOrd="0" destOrd="0" presId="urn:microsoft.com/office/officeart/2008/layout/LinedList"/>
    <dgm:cxn modelId="{8C7C9ABB-C504-44B8-AE76-F3C4CF8D4004}" type="presParOf" srcId="{7A60FCF4-E498-4059-B6BA-F8CF1116353C}" destId="{525DF9F2-6649-42A7-AF6D-7ECAF876E34D}" srcOrd="1" destOrd="0" presId="urn:microsoft.com/office/officeart/2008/layout/LinedList"/>
    <dgm:cxn modelId="{A0E0413E-B554-435B-BAB4-2DA31C5981FF}" type="presParOf" srcId="{2260EE26-24F2-492F-96A7-C5CC20682B21}" destId="{7569DED2-908D-4D86-971E-4EACA57B28F7}" srcOrd="2" destOrd="0" presId="urn:microsoft.com/office/officeart/2008/layout/LinedList"/>
    <dgm:cxn modelId="{52A2C0DF-5C7B-46E7-9FAE-A9B4BFAE830C}" type="presParOf" srcId="{2260EE26-24F2-492F-96A7-C5CC20682B21}" destId="{79AE7364-9EA9-4D0F-8C14-0FB57600AF66}" srcOrd="3" destOrd="0" presId="urn:microsoft.com/office/officeart/2008/layout/LinedList"/>
    <dgm:cxn modelId="{379BB301-2658-41FE-9514-142C2D47893B}" type="presParOf" srcId="{79AE7364-9EA9-4D0F-8C14-0FB57600AF66}" destId="{949BA08B-4987-45F4-A10C-DBDF75803515}" srcOrd="0" destOrd="0" presId="urn:microsoft.com/office/officeart/2008/layout/LinedList"/>
    <dgm:cxn modelId="{BE9CBBF5-DFA5-4B32-A68D-91E967CED733}" type="presParOf" srcId="{79AE7364-9EA9-4D0F-8C14-0FB57600AF66}" destId="{8F4217B9-FAB9-46D5-B8B3-B4340E32F96F}" srcOrd="1" destOrd="0" presId="urn:microsoft.com/office/officeart/2008/layout/LinedList"/>
    <dgm:cxn modelId="{9A04C599-C6B9-459C-BF3A-4C781A326437}" type="presParOf" srcId="{2260EE26-24F2-492F-96A7-C5CC20682B21}" destId="{F6D25CE8-6AA4-49F9-9D06-0A75BC520CD7}" srcOrd="4" destOrd="0" presId="urn:microsoft.com/office/officeart/2008/layout/LinedList"/>
    <dgm:cxn modelId="{5D591D56-D35C-4905-9870-CC264624292A}" type="presParOf" srcId="{2260EE26-24F2-492F-96A7-C5CC20682B21}" destId="{3FEB27EB-DD84-4E9B-9B8F-6CCED40F0DCF}" srcOrd="5" destOrd="0" presId="urn:microsoft.com/office/officeart/2008/layout/LinedList"/>
    <dgm:cxn modelId="{AD7FD100-0C69-4EB0-81E0-35CF87C17E6D}" type="presParOf" srcId="{3FEB27EB-DD84-4E9B-9B8F-6CCED40F0DCF}" destId="{5A9038B1-C4C9-4231-9A37-73486C6A7AD7}" srcOrd="0" destOrd="0" presId="urn:microsoft.com/office/officeart/2008/layout/LinedList"/>
    <dgm:cxn modelId="{EDC0866F-9C64-4757-BD8A-E75C9FC1604E}" type="presParOf" srcId="{3FEB27EB-DD84-4E9B-9B8F-6CCED40F0DCF}" destId="{5B323548-52E1-4FAD-9B44-7EC14C30FF8F}" srcOrd="1" destOrd="0" presId="urn:microsoft.com/office/officeart/2008/layout/LinedList"/>
    <dgm:cxn modelId="{124D9A14-DB56-4FE6-8393-58D316520331}" type="presParOf" srcId="{2260EE26-24F2-492F-96A7-C5CC20682B21}" destId="{443119B6-BDED-4D12-B193-9E46E29131BD}" srcOrd="6" destOrd="0" presId="urn:microsoft.com/office/officeart/2008/layout/LinedList"/>
    <dgm:cxn modelId="{718DF9E2-38DE-4FF7-847F-1AD35A8EA96B}" type="presParOf" srcId="{2260EE26-24F2-492F-96A7-C5CC20682B21}" destId="{52255AFC-9AD0-4770-B5F4-07CB813AF887}" srcOrd="7" destOrd="0" presId="urn:microsoft.com/office/officeart/2008/layout/LinedList"/>
    <dgm:cxn modelId="{154E0249-E20D-42F2-AF99-23B907A66CEA}" type="presParOf" srcId="{52255AFC-9AD0-4770-B5F4-07CB813AF887}" destId="{2FF6B640-7606-42E6-B536-38D02FD5D538}" srcOrd="0" destOrd="0" presId="urn:microsoft.com/office/officeart/2008/layout/LinedList"/>
    <dgm:cxn modelId="{847A286D-52F1-42B6-8CD9-890BCB15645C}" type="presParOf" srcId="{52255AFC-9AD0-4770-B5F4-07CB813AF887}" destId="{F6EFAA86-4EF1-46C0-9835-5C8265168A40}" srcOrd="1" destOrd="0" presId="urn:microsoft.com/office/officeart/2008/layout/LinedList"/>
    <dgm:cxn modelId="{DB90CAD6-3432-4DC0-81A1-C6D398A0F166}" type="presParOf" srcId="{2260EE26-24F2-492F-96A7-C5CC20682B21}" destId="{3D39E562-D8E0-411B-9086-E2C7C59F40A3}" srcOrd="8" destOrd="0" presId="urn:microsoft.com/office/officeart/2008/layout/LinedList"/>
    <dgm:cxn modelId="{85919F36-DC68-4410-8513-BE72B9C8D3B8}" type="presParOf" srcId="{2260EE26-24F2-492F-96A7-C5CC20682B21}" destId="{CD4CAAE0-A004-4DB7-B4AE-27D69D21A31A}" srcOrd="9" destOrd="0" presId="urn:microsoft.com/office/officeart/2008/layout/LinedList"/>
    <dgm:cxn modelId="{EDA8226E-521E-4BD9-9CB1-6F90B435632E}" type="presParOf" srcId="{CD4CAAE0-A004-4DB7-B4AE-27D69D21A31A}" destId="{D626BC91-51DE-4BB2-8072-86F99B76721F}" srcOrd="0" destOrd="0" presId="urn:microsoft.com/office/officeart/2008/layout/LinedList"/>
    <dgm:cxn modelId="{A2B07235-530C-4FF1-9958-73A089903537}" type="presParOf" srcId="{CD4CAAE0-A004-4DB7-B4AE-27D69D21A31A}" destId="{AABC9408-2268-4565-AA31-BC95473A9F43}" srcOrd="1" destOrd="0" presId="urn:microsoft.com/office/officeart/2008/layout/LinedList"/>
    <dgm:cxn modelId="{14FDC1F7-1679-4E77-B913-6CFE366A6EE0}" type="presParOf" srcId="{2260EE26-24F2-492F-96A7-C5CC20682B21}" destId="{8FA625A6-3634-4E3B-85A5-F6D99896C023}" srcOrd="10" destOrd="0" presId="urn:microsoft.com/office/officeart/2008/layout/LinedList"/>
    <dgm:cxn modelId="{9F497886-A888-4A70-86AB-CB9FCEE38AB0}" type="presParOf" srcId="{2260EE26-24F2-492F-96A7-C5CC20682B21}" destId="{176DB1F9-7A49-4329-84FE-6A501FB379C6}" srcOrd="11" destOrd="0" presId="urn:microsoft.com/office/officeart/2008/layout/LinedList"/>
    <dgm:cxn modelId="{958CBE38-B761-4A03-BF73-D6C50E79AD48}" type="presParOf" srcId="{176DB1F9-7A49-4329-84FE-6A501FB379C6}" destId="{16A00CE2-3398-4C2E-B5B4-71F96BD6DF0A}" srcOrd="0" destOrd="0" presId="urn:microsoft.com/office/officeart/2008/layout/LinedList"/>
    <dgm:cxn modelId="{30BDBAB0-0BB3-40A1-A0A3-203CCF3CE724}" type="presParOf" srcId="{176DB1F9-7A49-4329-84FE-6A501FB379C6}" destId="{5C04265C-1BCE-4D09-92C0-E39B2615E9CB}" srcOrd="1" destOrd="0" presId="urn:microsoft.com/office/officeart/2008/layout/LinedList"/>
    <dgm:cxn modelId="{60951645-DFC8-4289-8197-EFB009E78F9D}" type="presParOf" srcId="{2260EE26-24F2-492F-96A7-C5CC20682B21}" destId="{57F906B8-C66C-459A-A349-7F766ACA92A8}" srcOrd="12" destOrd="0" presId="urn:microsoft.com/office/officeart/2008/layout/LinedList"/>
    <dgm:cxn modelId="{CC24D162-7E54-40EB-A49C-94F62BAD96CB}" type="presParOf" srcId="{2260EE26-24F2-492F-96A7-C5CC20682B21}" destId="{343C930F-95F9-490C-89FF-0BB5C634122C}" srcOrd="13" destOrd="0" presId="urn:microsoft.com/office/officeart/2008/layout/LinedList"/>
    <dgm:cxn modelId="{F67994CC-0C6D-4EE9-A3B8-D5E1A48ECE93}" type="presParOf" srcId="{343C930F-95F9-490C-89FF-0BB5C634122C}" destId="{A207D41B-8FD3-4518-8E02-DF3BF3965482}" srcOrd="0" destOrd="0" presId="urn:microsoft.com/office/officeart/2008/layout/LinedList"/>
    <dgm:cxn modelId="{5CE8C27F-B145-4F69-878C-E3D4A5B90FDF}" type="presParOf" srcId="{343C930F-95F9-490C-89FF-0BB5C634122C}" destId="{48C187C6-C2ED-4DC6-AF16-D95045EF5E50}" srcOrd="1" destOrd="0" presId="urn:microsoft.com/office/officeart/2008/layout/LinedList"/>
  </dgm:cxnLst>
  <dgm:bg>
    <a:solidFill>
      <a:schemeClr val="bg1"/>
    </a:solidFill>
  </dgm:bg>
  <dgm:whole>
    <a:ln w="9525" cap="flat" cmpd="sng" algn="ctr">
      <a:solidFill>
        <a:schemeClr val="tx1"/>
      </a:solidFill>
      <a:prstDash val="solid"/>
      <a:round/>
      <a:headEnd type="none" w="med" len="med"/>
      <a:tailEnd type="none" w="med" len="med"/>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B6E42-E985-4C6D-8605-0E98DE8E4B00}">
      <dsp:nvSpPr>
        <dsp:cNvPr id="0" name=""/>
        <dsp:cNvSpPr/>
      </dsp:nvSpPr>
      <dsp:spPr>
        <a:xfrm rot="5400000">
          <a:off x="-308002" y="561888"/>
          <a:ext cx="1515847" cy="899842"/>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Application Layer</a:t>
          </a:r>
          <a:endParaRPr lang="en-GB" sz="1500" kern="1200" dirty="0"/>
        </a:p>
      </dsp:txBody>
      <dsp:txXfrm rot="-5400000">
        <a:off x="1" y="703806"/>
        <a:ext cx="899842" cy="616005"/>
      </dsp:txXfrm>
    </dsp:sp>
    <dsp:sp modelId="{6867FB50-0FA7-4BB5-AB39-2088E25E3BBC}">
      <dsp:nvSpPr>
        <dsp:cNvPr id="0" name=""/>
        <dsp:cNvSpPr/>
      </dsp:nvSpPr>
      <dsp:spPr>
        <a:xfrm rot="5400000">
          <a:off x="1041760" y="111967"/>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5B430-F8B6-4258-83E2-6CA0CA7C76FC}">
      <dsp:nvSpPr>
        <dsp:cNvPr id="0" name=""/>
        <dsp:cNvSpPr/>
      </dsp:nvSpPr>
      <dsp:spPr>
        <a:xfrm rot="5400000">
          <a:off x="-308002" y="1776938"/>
          <a:ext cx="1515847" cy="899842"/>
        </a:xfrm>
        <a:prstGeom prst="chevron">
          <a:avLst/>
        </a:prstGeom>
        <a:solidFill>
          <a:schemeClr val="accent1">
            <a:shade val="80000"/>
            <a:hueOff val="218176"/>
            <a:satOff val="-39327"/>
            <a:lumOff val="2020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Operating System</a:t>
          </a:r>
          <a:endParaRPr lang="en-GB" sz="1500" kern="1200" dirty="0"/>
        </a:p>
      </dsp:txBody>
      <dsp:txXfrm rot="-5400000">
        <a:off x="1" y="1918856"/>
        <a:ext cx="899842" cy="616005"/>
      </dsp:txXfrm>
    </dsp:sp>
    <dsp:sp modelId="{C7EEA365-3496-47DA-9EDA-273CB86D1889}">
      <dsp:nvSpPr>
        <dsp:cNvPr id="0" name=""/>
        <dsp:cNvSpPr/>
      </dsp:nvSpPr>
      <dsp:spPr>
        <a:xfrm rot="5400000">
          <a:off x="1041760" y="132701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70A9A-30B7-4A92-A1E2-50A62D4424C3}">
      <dsp:nvSpPr>
        <dsp:cNvPr id="0" name=""/>
        <dsp:cNvSpPr/>
      </dsp:nvSpPr>
      <dsp:spPr>
        <a:xfrm rot="5400000">
          <a:off x="-308002" y="2991989"/>
          <a:ext cx="1515847" cy="899842"/>
        </a:xfrm>
        <a:prstGeom prst="chevron">
          <a:avLst/>
        </a:prstGeom>
        <a:solidFill>
          <a:schemeClr val="accent1">
            <a:shade val="80000"/>
            <a:hueOff val="436352"/>
            <a:satOff val="-78654"/>
            <a:lumOff val="40399"/>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Hardware Layer</a:t>
          </a:r>
          <a:endParaRPr lang="en-GB" sz="1500" kern="1200" dirty="0"/>
        </a:p>
      </dsp:txBody>
      <dsp:txXfrm rot="-5400000">
        <a:off x="1" y="3133907"/>
        <a:ext cx="899842" cy="616005"/>
      </dsp:txXfrm>
    </dsp:sp>
    <dsp:sp modelId="{7FCAFA24-2C8E-4F3C-9802-A0509E81C4F0}">
      <dsp:nvSpPr>
        <dsp:cNvPr id="0" name=""/>
        <dsp:cNvSpPr/>
      </dsp:nvSpPr>
      <dsp:spPr>
        <a:xfrm rot="5400000">
          <a:off x="1041760" y="254206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B6E42-E985-4C6D-8605-0E98DE8E4B00}">
      <dsp:nvSpPr>
        <dsp:cNvPr id="0" name=""/>
        <dsp:cNvSpPr/>
      </dsp:nvSpPr>
      <dsp:spPr>
        <a:xfrm rot="5400000">
          <a:off x="-308002" y="561888"/>
          <a:ext cx="1515847" cy="899842"/>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Application Layer</a:t>
          </a:r>
          <a:endParaRPr lang="en-GB" sz="1500" kern="1200" dirty="0"/>
        </a:p>
      </dsp:txBody>
      <dsp:txXfrm rot="-5400000">
        <a:off x="1" y="703806"/>
        <a:ext cx="899842" cy="616005"/>
      </dsp:txXfrm>
    </dsp:sp>
    <dsp:sp modelId="{6867FB50-0FA7-4BB5-AB39-2088E25E3BBC}">
      <dsp:nvSpPr>
        <dsp:cNvPr id="0" name=""/>
        <dsp:cNvSpPr/>
      </dsp:nvSpPr>
      <dsp:spPr>
        <a:xfrm rot="5400000">
          <a:off x="1041760" y="111967"/>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5B430-F8B6-4258-83E2-6CA0CA7C76FC}">
      <dsp:nvSpPr>
        <dsp:cNvPr id="0" name=""/>
        <dsp:cNvSpPr/>
      </dsp:nvSpPr>
      <dsp:spPr>
        <a:xfrm rot="5400000">
          <a:off x="-308002" y="1776938"/>
          <a:ext cx="1515847" cy="899842"/>
        </a:xfrm>
        <a:prstGeom prst="chevron">
          <a:avLst/>
        </a:prstGeom>
        <a:solidFill>
          <a:schemeClr val="accent1">
            <a:shade val="80000"/>
            <a:hueOff val="218176"/>
            <a:satOff val="-39327"/>
            <a:lumOff val="2020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Operating System</a:t>
          </a:r>
          <a:endParaRPr lang="en-GB" sz="1500" kern="1200" dirty="0"/>
        </a:p>
      </dsp:txBody>
      <dsp:txXfrm rot="-5400000">
        <a:off x="1" y="1918856"/>
        <a:ext cx="899842" cy="616005"/>
      </dsp:txXfrm>
    </dsp:sp>
    <dsp:sp modelId="{C7EEA365-3496-47DA-9EDA-273CB86D1889}">
      <dsp:nvSpPr>
        <dsp:cNvPr id="0" name=""/>
        <dsp:cNvSpPr/>
      </dsp:nvSpPr>
      <dsp:spPr>
        <a:xfrm rot="5400000">
          <a:off x="1041760" y="132701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70A9A-30B7-4A92-A1E2-50A62D4424C3}">
      <dsp:nvSpPr>
        <dsp:cNvPr id="0" name=""/>
        <dsp:cNvSpPr/>
      </dsp:nvSpPr>
      <dsp:spPr>
        <a:xfrm rot="5400000">
          <a:off x="-308002" y="2991989"/>
          <a:ext cx="1515847" cy="899842"/>
        </a:xfrm>
        <a:prstGeom prst="chevron">
          <a:avLst/>
        </a:prstGeom>
        <a:solidFill>
          <a:schemeClr val="accent1">
            <a:shade val="80000"/>
            <a:hueOff val="436352"/>
            <a:satOff val="-78654"/>
            <a:lumOff val="40399"/>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Hardware Layer</a:t>
          </a:r>
          <a:endParaRPr lang="en-GB" sz="1500" kern="1200" dirty="0"/>
        </a:p>
      </dsp:txBody>
      <dsp:txXfrm rot="-5400000">
        <a:off x="1" y="3133907"/>
        <a:ext cx="899842" cy="616005"/>
      </dsp:txXfrm>
    </dsp:sp>
    <dsp:sp modelId="{7FCAFA24-2C8E-4F3C-9802-A0509E81C4F0}">
      <dsp:nvSpPr>
        <dsp:cNvPr id="0" name=""/>
        <dsp:cNvSpPr/>
      </dsp:nvSpPr>
      <dsp:spPr>
        <a:xfrm rot="5400000">
          <a:off x="1041760" y="254206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B6E42-E985-4C6D-8605-0E98DE8E4B00}">
      <dsp:nvSpPr>
        <dsp:cNvPr id="0" name=""/>
        <dsp:cNvSpPr/>
      </dsp:nvSpPr>
      <dsp:spPr>
        <a:xfrm rot="5400000">
          <a:off x="-308002" y="561888"/>
          <a:ext cx="1515847" cy="899842"/>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Application Layer</a:t>
          </a:r>
          <a:endParaRPr lang="en-GB" sz="1500" kern="1200" dirty="0"/>
        </a:p>
      </dsp:txBody>
      <dsp:txXfrm rot="-5400000">
        <a:off x="1" y="703806"/>
        <a:ext cx="899842" cy="616005"/>
      </dsp:txXfrm>
    </dsp:sp>
    <dsp:sp modelId="{6867FB50-0FA7-4BB5-AB39-2088E25E3BBC}">
      <dsp:nvSpPr>
        <dsp:cNvPr id="0" name=""/>
        <dsp:cNvSpPr/>
      </dsp:nvSpPr>
      <dsp:spPr>
        <a:xfrm rot="5400000">
          <a:off x="1041760" y="111967"/>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5B430-F8B6-4258-83E2-6CA0CA7C76FC}">
      <dsp:nvSpPr>
        <dsp:cNvPr id="0" name=""/>
        <dsp:cNvSpPr/>
      </dsp:nvSpPr>
      <dsp:spPr>
        <a:xfrm rot="5400000">
          <a:off x="-308002" y="1776938"/>
          <a:ext cx="1515847" cy="899842"/>
        </a:xfrm>
        <a:prstGeom prst="chevron">
          <a:avLst/>
        </a:prstGeom>
        <a:solidFill>
          <a:schemeClr val="accent1">
            <a:shade val="80000"/>
            <a:hueOff val="218176"/>
            <a:satOff val="-39327"/>
            <a:lumOff val="2020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Operating System</a:t>
          </a:r>
          <a:endParaRPr lang="en-GB" sz="1500" kern="1200" dirty="0"/>
        </a:p>
      </dsp:txBody>
      <dsp:txXfrm rot="-5400000">
        <a:off x="1" y="1918856"/>
        <a:ext cx="899842" cy="616005"/>
      </dsp:txXfrm>
    </dsp:sp>
    <dsp:sp modelId="{C7EEA365-3496-47DA-9EDA-273CB86D1889}">
      <dsp:nvSpPr>
        <dsp:cNvPr id="0" name=""/>
        <dsp:cNvSpPr/>
      </dsp:nvSpPr>
      <dsp:spPr>
        <a:xfrm rot="5400000">
          <a:off x="1041760" y="132701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70A9A-30B7-4A92-A1E2-50A62D4424C3}">
      <dsp:nvSpPr>
        <dsp:cNvPr id="0" name=""/>
        <dsp:cNvSpPr/>
      </dsp:nvSpPr>
      <dsp:spPr>
        <a:xfrm rot="5400000">
          <a:off x="-308002" y="2991989"/>
          <a:ext cx="1515847" cy="899842"/>
        </a:xfrm>
        <a:prstGeom prst="chevron">
          <a:avLst/>
        </a:prstGeom>
        <a:solidFill>
          <a:schemeClr val="accent1">
            <a:shade val="80000"/>
            <a:hueOff val="436352"/>
            <a:satOff val="-78654"/>
            <a:lumOff val="40399"/>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Hardware Layer</a:t>
          </a:r>
          <a:endParaRPr lang="en-GB" sz="1500" kern="1200" dirty="0"/>
        </a:p>
      </dsp:txBody>
      <dsp:txXfrm rot="-5400000">
        <a:off x="1" y="3133907"/>
        <a:ext cx="899842" cy="616005"/>
      </dsp:txXfrm>
    </dsp:sp>
    <dsp:sp modelId="{7FCAFA24-2C8E-4F3C-9802-A0509E81C4F0}">
      <dsp:nvSpPr>
        <dsp:cNvPr id="0" name=""/>
        <dsp:cNvSpPr/>
      </dsp:nvSpPr>
      <dsp:spPr>
        <a:xfrm rot="5400000">
          <a:off x="1041760" y="254206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B6E42-E985-4C6D-8605-0E98DE8E4B00}">
      <dsp:nvSpPr>
        <dsp:cNvPr id="0" name=""/>
        <dsp:cNvSpPr/>
      </dsp:nvSpPr>
      <dsp:spPr>
        <a:xfrm rot="5400000">
          <a:off x="-308002" y="561888"/>
          <a:ext cx="1515847" cy="899842"/>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Application Layer</a:t>
          </a:r>
          <a:endParaRPr lang="en-GB" sz="1500" kern="1200" dirty="0"/>
        </a:p>
      </dsp:txBody>
      <dsp:txXfrm rot="-5400000">
        <a:off x="1" y="703806"/>
        <a:ext cx="899842" cy="616005"/>
      </dsp:txXfrm>
    </dsp:sp>
    <dsp:sp modelId="{6867FB50-0FA7-4BB5-AB39-2088E25E3BBC}">
      <dsp:nvSpPr>
        <dsp:cNvPr id="0" name=""/>
        <dsp:cNvSpPr/>
      </dsp:nvSpPr>
      <dsp:spPr>
        <a:xfrm rot="5400000">
          <a:off x="1041760" y="111967"/>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5B430-F8B6-4258-83E2-6CA0CA7C76FC}">
      <dsp:nvSpPr>
        <dsp:cNvPr id="0" name=""/>
        <dsp:cNvSpPr/>
      </dsp:nvSpPr>
      <dsp:spPr>
        <a:xfrm rot="5400000">
          <a:off x="-308002" y="1776938"/>
          <a:ext cx="1515847" cy="899842"/>
        </a:xfrm>
        <a:prstGeom prst="chevron">
          <a:avLst/>
        </a:prstGeom>
        <a:solidFill>
          <a:schemeClr val="accent1">
            <a:shade val="80000"/>
            <a:hueOff val="218176"/>
            <a:satOff val="-39327"/>
            <a:lumOff val="2020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Operating System</a:t>
          </a:r>
          <a:endParaRPr lang="en-GB" sz="1500" kern="1200" dirty="0"/>
        </a:p>
      </dsp:txBody>
      <dsp:txXfrm rot="-5400000">
        <a:off x="1" y="1918856"/>
        <a:ext cx="899842" cy="616005"/>
      </dsp:txXfrm>
    </dsp:sp>
    <dsp:sp modelId="{C7EEA365-3496-47DA-9EDA-273CB86D1889}">
      <dsp:nvSpPr>
        <dsp:cNvPr id="0" name=""/>
        <dsp:cNvSpPr/>
      </dsp:nvSpPr>
      <dsp:spPr>
        <a:xfrm rot="5400000">
          <a:off x="1041760" y="132701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70A9A-30B7-4A92-A1E2-50A62D4424C3}">
      <dsp:nvSpPr>
        <dsp:cNvPr id="0" name=""/>
        <dsp:cNvSpPr/>
      </dsp:nvSpPr>
      <dsp:spPr>
        <a:xfrm rot="5400000">
          <a:off x="-308002" y="2991989"/>
          <a:ext cx="1515847" cy="899842"/>
        </a:xfrm>
        <a:prstGeom prst="chevron">
          <a:avLst/>
        </a:prstGeom>
        <a:solidFill>
          <a:schemeClr val="accent1">
            <a:shade val="80000"/>
            <a:hueOff val="436352"/>
            <a:satOff val="-78654"/>
            <a:lumOff val="40399"/>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Hardware Layer</a:t>
          </a:r>
          <a:endParaRPr lang="en-GB" sz="1500" kern="1200" dirty="0"/>
        </a:p>
      </dsp:txBody>
      <dsp:txXfrm rot="-5400000">
        <a:off x="1" y="3133907"/>
        <a:ext cx="899842" cy="616005"/>
      </dsp:txXfrm>
    </dsp:sp>
    <dsp:sp modelId="{7FCAFA24-2C8E-4F3C-9802-A0509E81C4F0}">
      <dsp:nvSpPr>
        <dsp:cNvPr id="0" name=""/>
        <dsp:cNvSpPr/>
      </dsp:nvSpPr>
      <dsp:spPr>
        <a:xfrm rot="5400000">
          <a:off x="1041760" y="254206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B6E42-E985-4C6D-8605-0E98DE8E4B00}">
      <dsp:nvSpPr>
        <dsp:cNvPr id="0" name=""/>
        <dsp:cNvSpPr/>
      </dsp:nvSpPr>
      <dsp:spPr>
        <a:xfrm rot="5400000">
          <a:off x="-308002" y="561888"/>
          <a:ext cx="1515847" cy="899842"/>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Application Layer</a:t>
          </a:r>
          <a:endParaRPr lang="en-GB" sz="1500" kern="1200" dirty="0"/>
        </a:p>
      </dsp:txBody>
      <dsp:txXfrm rot="-5400000">
        <a:off x="1" y="703806"/>
        <a:ext cx="899842" cy="616005"/>
      </dsp:txXfrm>
    </dsp:sp>
    <dsp:sp modelId="{6867FB50-0FA7-4BB5-AB39-2088E25E3BBC}">
      <dsp:nvSpPr>
        <dsp:cNvPr id="0" name=""/>
        <dsp:cNvSpPr/>
      </dsp:nvSpPr>
      <dsp:spPr>
        <a:xfrm rot="5400000">
          <a:off x="1041760" y="111967"/>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5B430-F8B6-4258-83E2-6CA0CA7C76FC}">
      <dsp:nvSpPr>
        <dsp:cNvPr id="0" name=""/>
        <dsp:cNvSpPr/>
      </dsp:nvSpPr>
      <dsp:spPr>
        <a:xfrm rot="5400000">
          <a:off x="-308002" y="1776938"/>
          <a:ext cx="1515847" cy="899842"/>
        </a:xfrm>
        <a:prstGeom prst="chevron">
          <a:avLst/>
        </a:prstGeom>
        <a:solidFill>
          <a:schemeClr val="accent1">
            <a:shade val="80000"/>
            <a:hueOff val="218176"/>
            <a:satOff val="-39327"/>
            <a:lumOff val="2020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Operating System</a:t>
          </a:r>
          <a:endParaRPr lang="en-GB" sz="1500" kern="1200" dirty="0"/>
        </a:p>
      </dsp:txBody>
      <dsp:txXfrm rot="-5400000">
        <a:off x="1" y="1918856"/>
        <a:ext cx="899842" cy="616005"/>
      </dsp:txXfrm>
    </dsp:sp>
    <dsp:sp modelId="{C7EEA365-3496-47DA-9EDA-273CB86D1889}">
      <dsp:nvSpPr>
        <dsp:cNvPr id="0" name=""/>
        <dsp:cNvSpPr/>
      </dsp:nvSpPr>
      <dsp:spPr>
        <a:xfrm rot="5400000">
          <a:off x="1041760" y="132701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70A9A-30B7-4A92-A1E2-50A62D4424C3}">
      <dsp:nvSpPr>
        <dsp:cNvPr id="0" name=""/>
        <dsp:cNvSpPr/>
      </dsp:nvSpPr>
      <dsp:spPr>
        <a:xfrm rot="5400000">
          <a:off x="-308002" y="2991989"/>
          <a:ext cx="1515847" cy="899842"/>
        </a:xfrm>
        <a:prstGeom prst="chevron">
          <a:avLst/>
        </a:prstGeom>
        <a:solidFill>
          <a:schemeClr val="accent1">
            <a:shade val="80000"/>
            <a:hueOff val="436352"/>
            <a:satOff val="-78654"/>
            <a:lumOff val="40399"/>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Hardware Layer</a:t>
          </a:r>
          <a:endParaRPr lang="en-GB" sz="1500" kern="1200" dirty="0"/>
        </a:p>
      </dsp:txBody>
      <dsp:txXfrm rot="-5400000">
        <a:off x="1" y="3133907"/>
        <a:ext cx="899842" cy="616005"/>
      </dsp:txXfrm>
    </dsp:sp>
    <dsp:sp modelId="{7FCAFA24-2C8E-4F3C-9802-A0509E81C4F0}">
      <dsp:nvSpPr>
        <dsp:cNvPr id="0" name=""/>
        <dsp:cNvSpPr/>
      </dsp:nvSpPr>
      <dsp:spPr>
        <a:xfrm rot="5400000">
          <a:off x="1041760" y="254206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B6E42-E985-4C6D-8605-0E98DE8E4B00}">
      <dsp:nvSpPr>
        <dsp:cNvPr id="0" name=""/>
        <dsp:cNvSpPr/>
      </dsp:nvSpPr>
      <dsp:spPr>
        <a:xfrm rot="5400000">
          <a:off x="-308002" y="561888"/>
          <a:ext cx="1515847" cy="899842"/>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Application Layer</a:t>
          </a:r>
          <a:endParaRPr lang="en-GB" sz="1500" kern="1200" dirty="0"/>
        </a:p>
      </dsp:txBody>
      <dsp:txXfrm rot="-5400000">
        <a:off x="1" y="703806"/>
        <a:ext cx="899842" cy="616005"/>
      </dsp:txXfrm>
    </dsp:sp>
    <dsp:sp modelId="{6867FB50-0FA7-4BB5-AB39-2088E25E3BBC}">
      <dsp:nvSpPr>
        <dsp:cNvPr id="0" name=""/>
        <dsp:cNvSpPr/>
      </dsp:nvSpPr>
      <dsp:spPr>
        <a:xfrm rot="5400000">
          <a:off x="1041760" y="111967"/>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5B430-F8B6-4258-83E2-6CA0CA7C76FC}">
      <dsp:nvSpPr>
        <dsp:cNvPr id="0" name=""/>
        <dsp:cNvSpPr/>
      </dsp:nvSpPr>
      <dsp:spPr>
        <a:xfrm rot="5400000">
          <a:off x="-308002" y="1776938"/>
          <a:ext cx="1515847" cy="899842"/>
        </a:xfrm>
        <a:prstGeom prst="chevron">
          <a:avLst/>
        </a:prstGeom>
        <a:solidFill>
          <a:schemeClr val="accent1">
            <a:shade val="80000"/>
            <a:hueOff val="218176"/>
            <a:satOff val="-39327"/>
            <a:lumOff val="2020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Operating System</a:t>
          </a:r>
          <a:endParaRPr lang="en-GB" sz="1500" kern="1200" dirty="0"/>
        </a:p>
      </dsp:txBody>
      <dsp:txXfrm rot="-5400000">
        <a:off x="1" y="1918856"/>
        <a:ext cx="899842" cy="616005"/>
      </dsp:txXfrm>
    </dsp:sp>
    <dsp:sp modelId="{C7EEA365-3496-47DA-9EDA-273CB86D1889}">
      <dsp:nvSpPr>
        <dsp:cNvPr id="0" name=""/>
        <dsp:cNvSpPr/>
      </dsp:nvSpPr>
      <dsp:spPr>
        <a:xfrm rot="5400000">
          <a:off x="1041760" y="132701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70A9A-30B7-4A92-A1E2-50A62D4424C3}">
      <dsp:nvSpPr>
        <dsp:cNvPr id="0" name=""/>
        <dsp:cNvSpPr/>
      </dsp:nvSpPr>
      <dsp:spPr>
        <a:xfrm rot="5400000">
          <a:off x="-308002" y="2991989"/>
          <a:ext cx="1515847" cy="899842"/>
        </a:xfrm>
        <a:prstGeom prst="chevron">
          <a:avLst/>
        </a:prstGeom>
        <a:solidFill>
          <a:schemeClr val="accent1">
            <a:shade val="80000"/>
            <a:hueOff val="436352"/>
            <a:satOff val="-78654"/>
            <a:lumOff val="40399"/>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Hardware Layer</a:t>
          </a:r>
          <a:endParaRPr lang="en-GB" sz="1500" kern="1200" dirty="0"/>
        </a:p>
      </dsp:txBody>
      <dsp:txXfrm rot="-5400000">
        <a:off x="1" y="3133907"/>
        <a:ext cx="899842" cy="616005"/>
      </dsp:txXfrm>
    </dsp:sp>
    <dsp:sp modelId="{7FCAFA24-2C8E-4F3C-9802-A0509E81C4F0}">
      <dsp:nvSpPr>
        <dsp:cNvPr id="0" name=""/>
        <dsp:cNvSpPr/>
      </dsp:nvSpPr>
      <dsp:spPr>
        <a:xfrm rot="5400000">
          <a:off x="1041760" y="254206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B6E42-E985-4C6D-8605-0E98DE8E4B00}">
      <dsp:nvSpPr>
        <dsp:cNvPr id="0" name=""/>
        <dsp:cNvSpPr/>
      </dsp:nvSpPr>
      <dsp:spPr>
        <a:xfrm rot="5400000">
          <a:off x="-308002" y="561888"/>
          <a:ext cx="1515847" cy="899842"/>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Application Layer</a:t>
          </a:r>
          <a:endParaRPr lang="en-GB" sz="1500" kern="1200" dirty="0"/>
        </a:p>
      </dsp:txBody>
      <dsp:txXfrm rot="-5400000">
        <a:off x="1" y="703806"/>
        <a:ext cx="899842" cy="616005"/>
      </dsp:txXfrm>
    </dsp:sp>
    <dsp:sp modelId="{6867FB50-0FA7-4BB5-AB39-2088E25E3BBC}">
      <dsp:nvSpPr>
        <dsp:cNvPr id="0" name=""/>
        <dsp:cNvSpPr/>
      </dsp:nvSpPr>
      <dsp:spPr>
        <a:xfrm rot="5400000">
          <a:off x="1041760" y="111967"/>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5B430-F8B6-4258-83E2-6CA0CA7C76FC}">
      <dsp:nvSpPr>
        <dsp:cNvPr id="0" name=""/>
        <dsp:cNvSpPr/>
      </dsp:nvSpPr>
      <dsp:spPr>
        <a:xfrm rot="5400000">
          <a:off x="-308002" y="1776938"/>
          <a:ext cx="1515847" cy="899842"/>
        </a:xfrm>
        <a:prstGeom prst="chevron">
          <a:avLst/>
        </a:prstGeom>
        <a:solidFill>
          <a:schemeClr val="accent1">
            <a:shade val="80000"/>
            <a:hueOff val="218176"/>
            <a:satOff val="-39327"/>
            <a:lumOff val="2020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Operating System</a:t>
          </a:r>
          <a:endParaRPr lang="en-GB" sz="1500" kern="1200" dirty="0"/>
        </a:p>
      </dsp:txBody>
      <dsp:txXfrm rot="-5400000">
        <a:off x="1" y="1918856"/>
        <a:ext cx="899842" cy="616005"/>
      </dsp:txXfrm>
    </dsp:sp>
    <dsp:sp modelId="{C7EEA365-3496-47DA-9EDA-273CB86D1889}">
      <dsp:nvSpPr>
        <dsp:cNvPr id="0" name=""/>
        <dsp:cNvSpPr/>
      </dsp:nvSpPr>
      <dsp:spPr>
        <a:xfrm rot="5400000">
          <a:off x="1041760" y="132701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70A9A-30B7-4A92-A1E2-50A62D4424C3}">
      <dsp:nvSpPr>
        <dsp:cNvPr id="0" name=""/>
        <dsp:cNvSpPr/>
      </dsp:nvSpPr>
      <dsp:spPr>
        <a:xfrm rot="5400000">
          <a:off x="-308002" y="2991989"/>
          <a:ext cx="1515847" cy="899842"/>
        </a:xfrm>
        <a:prstGeom prst="chevron">
          <a:avLst/>
        </a:prstGeom>
        <a:solidFill>
          <a:schemeClr val="accent1">
            <a:shade val="80000"/>
            <a:hueOff val="436352"/>
            <a:satOff val="-78654"/>
            <a:lumOff val="40399"/>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Hardware Layer</a:t>
          </a:r>
          <a:endParaRPr lang="en-GB" sz="1500" kern="1200" dirty="0"/>
        </a:p>
      </dsp:txBody>
      <dsp:txXfrm rot="-5400000">
        <a:off x="1" y="3133907"/>
        <a:ext cx="899842" cy="616005"/>
      </dsp:txXfrm>
    </dsp:sp>
    <dsp:sp modelId="{7FCAFA24-2C8E-4F3C-9802-A0509E81C4F0}">
      <dsp:nvSpPr>
        <dsp:cNvPr id="0" name=""/>
        <dsp:cNvSpPr/>
      </dsp:nvSpPr>
      <dsp:spPr>
        <a:xfrm rot="5400000">
          <a:off x="1041760" y="254206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B6E42-E985-4C6D-8605-0E98DE8E4B00}">
      <dsp:nvSpPr>
        <dsp:cNvPr id="0" name=""/>
        <dsp:cNvSpPr/>
      </dsp:nvSpPr>
      <dsp:spPr>
        <a:xfrm rot="5400000">
          <a:off x="-308002" y="561888"/>
          <a:ext cx="1515847" cy="899842"/>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Application Layer</a:t>
          </a:r>
          <a:endParaRPr lang="en-GB" sz="1500" kern="1200" dirty="0"/>
        </a:p>
      </dsp:txBody>
      <dsp:txXfrm rot="-5400000">
        <a:off x="1" y="703806"/>
        <a:ext cx="899842" cy="616005"/>
      </dsp:txXfrm>
    </dsp:sp>
    <dsp:sp modelId="{6867FB50-0FA7-4BB5-AB39-2088E25E3BBC}">
      <dsp:nvSpPr>
        <dsp:cNvPr id="0" name=""/>
        <dsp:cNvSpPr/>
      </dsp:nvSpPr>
      <dsp:spPr>
        <a:xfrm rot="5400000">
          <a:off x="1041760" y="111967"/>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05B430-F8B6-4258-83E2-6CA0CA7C76FC}">
      <dsp:nvSpPr>
        <dsp:cNvPr id="0" name=""/>
        <dsp:cNvSpPr/>
      </dsp:nvSpPr>
      <dsp:spPr>
        <a:xfrm rot="5400000">
          <a:off x="-308002" y="1776938"/>
          <a:ext cx="1515847" cy="899842"/>
        </a:xfrm>
        <a:prstGeom prst="chevron">
          <a:avLst/>
        </a:prstGeom>
        <a:solidFill>
          <a:schemeClr val="accent1">
            <a:shade val="80000"/>
            <a:hueOff val="218176"/>
            <a:satOff val="-39327"/>
            <a:lumOff val="2020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Operating System</a:t>
          </a:r>
          <a:endParaRPr lang="en-GB" sz="1500" kern="1200" dirty="0"/>
        </a:p>
      </dsp:txBody>
      <dsp:txXfrm rot="-5400000">
        <a:off x="1" y="1918856"/>
        <a:ext cx="899842" cy="616005"/>
      </dsp:txXfrm>
    </dsp:sp>
    <dsp:sp modelId="{C7EEA365-3496-47DA-9EDA-273CB86D1889}">
      <dsp:nvSpPr>
        <dsp:cNvPr id="0" name=""/>
        <dsp:cNvSpPr/>
      </dsp:nvSpPr>
      <dsp:spPr>
        <a:xfrm rot="5400000">
          <a:off x="1041760" y="132701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218176"/>
              <a:satOff val="-39327"/>
              <a:lumOff val="202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E70A9A-30B7-4A92-A1E2-50A62D4424C3}">
      <dsp:nvSpPr>
        <dsp:cNvPr id="0" name=""/>
        <dsp:cNvSpPr/>
      </dsp:nvSpPr>
      <dsp:spPr>
        <a:xfrm rot="5400000">
          <a:off x="-308002" y="2991989"/>
          <a:ext cx="1515847" cy="899842"/>
        </a:xfrm>
        <a:prstGeom prst="chevron">
          <a:avLst/>
        </a:prstGeom>
        <a:solidFill>
          <a:schemeClr val="accent1">
            <a:shade val="80000"/>
            <a:hueOff val="436352"/>
            <a:satOff val="-78654"/>
            <a:lumOff val="40399"/>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GB" sz="1500" kern="1200" dirty="0" smtClean="0"/>
            <a:t>Hardware Layer</a:t>
          </a:r>
          <a:endParaRPr lang="en-GB" sz="1500" kern="1200" dirty="0"/>
        </a:p>
      </dsp:txBody>
      <dsp:txXfrm rot="-5400000">
        <a:off x="1" y="3133907"/>
        <a:ext cx="899842" cy="616005"/>
      </dsp:txXfrm>
    </dsp:sp>
    <dsp:sp modelId="{7FCAFA24-2C8E-4F3C-9802-A0509E81C4F0}">
      <dsp:nvSpPr>
        <dsp:cNvPr id="0" name=""/>
        <dsp:cNvSpPr/>
      </dsp:nvSpPr>
      <dsp:spPr>
        <a:xfrm rot="5400000">
          <a:off x="1041760" y="2542068"/>
          <a:ext cx="1065926" cy="1349762"/>
        </a:xfrm>
        <a:prstGeom prst="round2SameRect">
          <a:avLst/>
        </a:prstGeom>
        <a:solidFill>
          <a:schemeClr val="lt1">
            <a:alpha val="90000"/>
            <a:hueOff val="0"/>
            <a:satOff val="0"/>
            <a:lumOff val="0"/>
            <a:alphaOff val="0"/>
          </a:schemeClr>
        </a:solidFill>
        <a:ln w="12700" cap="flat" cmpd="sng" algn="ctr">
          <a:solidFill>
            <a:schemeClr val="accent1">
              <a:shade val="80000"/>
              <a:hueOff val="436352"/>
              <a:satOff val="-78654"/>
              <a:lumOff val="4039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1DECC3-02EA-4C17-966F-09DD1899F1DC}">
      <dsp:nvSpPr>
        <dsp:cNvPr id="0" name=""/>
        <dsp:cNvSpPr/>
      </dsp:nvSpPr>
      <dsp:spPr>
        <a:xfrm>
          <a:off x="0" y="248"/>
          <a:ext cx="195703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0EBF3C-21E9-4667-9066-51C2D13C6C89}">
      <dsp:nvSpPr>
        <dsp:cNvPr id="0" name=""/>
        <dsp:cNvSpPr/>
      </dsp:nvSpPr>
      <dsp:spPr>
        <a:xfrm>
          <a:off x="0" y="248"/>
          <a:ext cx="1957034" cy="290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533400" rtl="0">
            <a:lnSpc>
              <a:spcPct val="90000"/>
            </a:lnSpc>
            <a:spcBef>
              <a:spcPct val="0"/>
            </a:spcBef>
            <a:spcAft>
              <a:spcPct val="35000"/>
            </a:spcAft>
          </a:pPr>
          <a:r>
            <a:rPr lang="en-US" sz="1200" b="1" kern="1200" dirty="0" smtClean="0"/>
            <a:t>Migration steps</a:t>
          </a:r>
          <a:endParaRPr lang="en-US" sz="1200" b="1" kern="1200" dirty="0"/>
        </a:p>
      </dsp:txBody>
      <dsp:txXfrm>
        <a:off x="0" y="248"/>
        <a:ext cx="1957034" cy="290893"/>
      </dsp:txXfrm>
    </dsp:sp>
    <dsp:sp modelId="{7569DED2-908D-4D86-971E-4EACA57B28F7}">
      <dsp:nvSpPr>
        <dsp:cNvPr id="0" name=""/>
        <dsp:cNvSpPr/>
      </dsp:nvSpPr>
      <dsp:spPr>
        <a:xfrm>
          <a:off x="0" y="291141"/>
          <a:ext cx="195703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BA08B-4987-45F4-A10C-DBDF75803515}">
      <dsp:nvSpPr>
        <dsp:cNvPr id="0" name=""/>
        <dsp:cNvSpPr/>
      </dsp:nvSpPr>
      <dsp:spPr>
        <a:xfrm>
          <a:off x="0" y="291141"/>
          <a:ext cx="1957034" cy="290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     Login to CMC</a:t>
          </a:r>
          <a:endParaRPr lang="en-US" sz="1200" kern="1200" dirty="0"/>
        </a:p>
      </dsp:txBody>
      <dsp:txXfrm>
        <a:off x="0" y="291141"/>
        <a:ext cx="1957034" cy="290893"/>
      </dsp:txXfrm>
    </dsp:sp>
    <dsp:sp modelId="{F6D25CE8-6AA4-49F9-9D06-0A75BC520CD7}">
      <dsp:nvSpPr>
        <dsp:cNvPr id="0" name=""/>
        <dsp:cNvSpPr/>
      </dsp:nvSpPr>
      <dsp:spPr>
        <a:xfrm>
          <a:off x="0" y="582034"/>
          <a:ext cx="195703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9038B1-C4C9-4231-9A37-73486C6A7AD7}">
      <dsp:nvSpPr>
        <dsp:cNvPr id="0" name=""/>
        <dsp:cNvSpPr/>
      </dsp:nvSpPr>
      <dsp:spPr>
        <a:xfrm>
          <a:off x="0" y="582034"/>
          <a:ext cx="1957034" cy="290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     Deploy and connect proxy</a:t>
          </a:r>
          <a:endParaRPr lang="en-US" sz="1200" kern="1200" dirty="0"/>
        </a:p>
      </dsp:txBody>
      <dsp:txXfrm>
        <a:off x="0" y="582034"/>
        <a:ext cx="1957034" cy="290893"/>
      </dsp:txXfrm>
    </dsp:sp>
    <dsp:sp modelId="{443119B6-BDED-4D12-B193-9E46E29131BD}">
      <dsp:nvSpPr>
        <dsp:cNvPr id="0" name=""/>
        <dsp:cNvSpPr/>
      </dsp:nvSpPr>
      <dsp:spPr>
        <a:xfrm>
          <a:off x="0" y="872927"/>
          <a:ext cx="195703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F6B640-7606-42E6-B536-38D02FD5D538}">
      <dsp:nvSpPr>
        <dsp:cNvPr id="0" name=""/>
        <dsp:cNvSpPr/>
      </dsp:nvSpPr>
      <dsp:spPr>
        <a:xfrm>
          <a:off x="0" y="872927"/>
          <a:ext cx="1957034" cy="290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     Add Azure subscription</a:t>
          </a:r>
          <a:endParaRPr lang="en-US" sz="1200" kern="1200" dirty="0"/>
        </a:p>
      </dsp:txBody>
      <dsp:txXfrm>
        <a:off x="0" y="872927"/>
        <a:ext cx="1957034" cy="290893"/>
      </dsp:txXfrm>
    </dsp:sp>
    <dsp:sp modelId="{3D39E562-D8E0-411B-9086-E2C7C59F40A3}">
      <dsp:nvSpPr>
        <dsp:cNvPr id="0" name=""/>
        <dsp:cNvSpPr/>
      </dsp:nvSpPr>
      <dsp:spPr>
        <a:xfrm>
          <a:off x="0" y="1163821"/>
          <a:ext cx="195703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6BC91-51DE-4BB2-8072-86F99B76721F}">
      <dsp:nvSpPr>
        <dsp:cNvPr id="0" name=""/>
        <dsp:cNvSpPr/>
      </dsp:nvSpPr>
      <dsp:spPr>
        <a:xfrm>
          <a:off x="0" y="1163821"/>
          <a:ext cx="1957034" cy="290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     Discover source VMs</a:t>
          </a:r>
          <a:endParaRPr lang="en-US" sz="1200" kern="1200" dirty="0"/>
        </a:p>
      </dsp:txBody>
      <dsp:txXfrm>
        <a:off x="0" y="1163821"/>
        <a:ext cx="1957034" cy="290893"/>
      </dsp:txXfrm>
    </dsp:sp>
    <dsp:sp modelId="{8FA625A6-3634-4E3B-85A5-F6D99896C023}">
      <dsp:nvSpPr>
        <dsp:cNvPr id="0" name=""/>
        <dsp:cNvSpPr/>
      </dsp:nvSpPr>
      <dsp:spPr>
        <a:xfrm>
          <a:off x="0" y="1454714"/>
          <a:ext cx="195703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A00CE2-3398-4C2E-B5B4-71F96BD6DF0A}">
      <dsp:nvSpPr>
        <dsp:cNvPr id="0" name=""/>
        <dsp:cNvSpPr/>
      </dsp:nvSpPr>
      <dsp:spPr>
        <a:xfrm>
          <a:off x="0" y="1454714"/>
          <a:ext cx="1957034" cy="290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     Create migration job</a:t>
          </a:r>
          <a:endParaRPr lang="en-US" sz="1200" kern="1200" dirty="0"/>
        </a:p>
      </dsp:txBody>
      <dsp:txXfrm>
        <a:off x="0" y="1454714"/>
        <a:ext cx="1957034" cy="290893"/>
      </dsp:txXfrm>
    </dsp:sp>
    <dsp:sp modelId="{57F906B8-C66C-459A-A349-7F766ACA92A8}">
      <dsp:nvSpPr>
        <dsp:cNvPr id="0" name=""/>
        <dsp:cNvSpPr/>
      </dsp:nvSpPr>
      <dsp:spPr>
        <a:xfrm>
          <a:off x="0" y="1745607"/>
          <a:ext cx="1957034" cy="0"/>
        </a:xfrm>
        <a:prstGeom prst="line">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07D41B-8FD3-4518-8E02-DF3BF3965482}">
      <dsp:nvSpPr>
        <dsp:cNvPr id="0" name=""/>
        <dsp:cNvSpPr/>
      </dsp:nvSpPr>
      <dsp:spPr>
        <a:xfrm>
          <a:off x="0" y="1745607"/>
          <a:ext cx="1957034" cy="290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rtl="0">
            <a:lnSpc>
              <a:spcPct val="90000"/>
            </a:lnSpc>
            <a:spcBef>
              <a:spcPct val="0"/>
            </a:spcBef>
            <a:spcAft>
              <a:spcPct val="35000"/>
            </a:spcAft>
          </a:pPr>
          <a:r>
            <a:rPr lang="en-US" sz="1200" kern="1200" dirty="0" smtClean="0"/>
            <a:t>     Finalize migration</a:t>
          </a:r>
          <a:endParaRPr lang="en-US" sz="1200" kern="1200" dirty="0"/>
        </a:p>
      </dsp:txBody>
      <dsp:txXfrm>
        <a:off x="0" y="1745607"/>
        <a:ext cx="1957034" cy="29089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5C065-4BA6-4921-A2B2-B92C75B2F4D4}" type="datetimeFigureOut">
              <a:rPr lang="en-US" smtClean="0"/>
              <a:t>9/8/2016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21BF6-7020-4703-A402-3EAD243C92D3}" type="slidenum">
              <a:rPr lang="en-US" smtClean="0"/>
              <a:t>‹#›</a:t>
            </a:fld>
            <a:endParaRPr lang="en-US"/>
          </a:p>
        </p:txBody>
      </p:sp>
    </p:spTree>
    <p:extLst>
      <p:ext uri="{BB962C8B-B14F-4D97-AF65-F5344CB8AC3E}">
        <p14:creationId xmlns:p14="http://schemas.microsoft.com/office/powerpoint/2010/main" val="221651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lienbildplatzhalter 1"/>
          <p:cNvSpPr>
            <a:spLocks noGrp="1" noRot="1" noChangeAspect="1" noTextEdit="1"/>
          </p:cNvSpPr>
          <p:nvPr>
            <p:ph type="sldImg"/>
          </p:nvPr>
        </p:nvSpPr>
        <p:spPr>
          <a:ln/>
        </p:spPr>
      </p:sp>
      <p:sp>
        <p:nvSpPr>
          <p:cNvPr id="3072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
        <p:nvSpPr>
          <p:cNvPr id="3072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i="1">
                <a:solidFill>
                  <a:schemeClr val="tx1"/>
                </a:solidFill>
                <a:latin typeface="Arial" charset="0"/>
                <a:ea typeface="MS PGothic" pitchFamily="34" charset="-128"/>
              </a:defRPr>
            </a:lvl1pPr>
            <a:lvl2pPr marL="729057" indent="-280406" eaLnBrk="0" hangingPunct="0">
              <a:defRPr sz="1400" i="1">
                <a:solidFill>
                  <a:schemeClr val="tx1"/>
                </a:solidFill>
                <a:latin typeface="Arial" charset="0"/>
                <a:ea typeface="MS PGothic" pitchFamily="34" charset="-128"/>
              </a:defRPr>
            </a:lvl2pPr>
            <a:lvl3pPr marL="1121626" indent="-224325" eaLnBrk="0" hangingPunct="0">
              <a:defRPr sz="1400" i="1">
                <a:solidFill>
                  <a:schemeClr val="tx1"/>
                </a:solidFill>
                <a:latin typeface="Arial" charset="0"/>
                <a:ea typeface="MS PGothic" pitchFamily="34" charset="-128"/>
              </a:defRPr>
            </a:lvl3pPr>
            <a:lvl4pPr marL="1570276" indent="-224325" eaLnBrk="0" hangingPunct="0">
              <a:defRPr sz="1400" i="1">
                <a:solidFill>
                  <a:schemeClr val="tx1"/>
                </a:solidFill>
                <a:latin typeface="Arial" charset="0"/>
                <a:ea typeface="MS PGothic" pitchFamily="34" charset="-128"/>
              </a:defRPr>
            </a:lvl4pPr>
            <a:lvl5pPr marL="2018927" indent="-224325" eaLnBrk="0" hangingPunct="0">
              <a:defRPr sz="1400" i="1">
                <a:solidFill>
                  <a:schemeClr val="tx1"/>
                </a:solidFill>
                <a:latin typeface="Arial" charset="0"/>
                <a:ea typeface="MS PGothic" pitchFamily="34" charset="-128"/>
              </a:defRPr>
            </a:lvl5pPr>
            <a:lvl6pPr marL="2467577" indent="-224325" algn="ctr" eaLnBrk="0" fontAlgn="base" hangingPunct="0">
              <a:spcBef>
                <a:spcPct val="0"/>
              </a:spcBef>
              <a:spcAft>
                <a:spcPct val="0"/>
              </a:spcAft>
              <a:defRPr sz="1400" i="1">
                <a:solidFill>
                  <a:schemeClr val="tx1"/>
                </a:solidFill>
                <a:latin typeface="Arial" charset="0"/>
                <a:ea typeface="MS PGothic" pitchFamily="34" charset="-128"/>
              </a:defRPr>
            </a:lvl6pPr>
            <a:lvl7pPr marL="2916227" indent="-224325" algn="ctr" eaLnBrk="0" fontAlgn="base" hangingPunct="0">
              <a:spcBef>
                <a:spcPct val="0"/>
              </a:spcBef>
              <a:spcAft>
                <a:spcPct val="0"/>
              </a:spcAft>
              <a:defRPr sz="1400" i="1">
                <a:solidFill>
                  <a:schemeClr val="tx1"/>
                </a:solidFill>
                <a:latin typeface="Arial" charset="0"/>
                <a:ea typeface="MS PGothic" pitchFamily="34" charset="-128"/>
              </a:defRPr>
            </a:lvl7pPr>
            <a:lvl8pPr marL="3364878" indent="-224325" algn="ctr" eaLnBrk="0" fontAlgn="base" hangingPunct="0">
              <a:spcBef>
                <a:spcPct val="0"/>
              </a:spcBef>
              <a:spcAft>
                <a:spcPct val="0"/>
              </a:spcAft>
              <a:defRPr sz="1400" i="1">
                <a:solidFill>
                  <a:schemeClr val="tx1"/>
                </a:solidFill>
                <a:latin typeface="Arial" charset="0"/>
                <a:ea typeface="MS PGothic" pitchFamily="34" charset="-128"/>
              </a:defRPr>
            </a:lvl8pPr>
            <a:lvl9pPr marL="3813528" indent="-224325" algn="ctr" eaLnBrk="0" fontAlgn="base" hangingPunct="0">
              <a:spcBef>
                <a:spcPct val="0"/>
              </a:spcBef>
              <a:spcAft>
                <a:spcPct val="0"/>
              </a:spcAft>
              <a:defRPr sz="1400" i="1">
                <a:solidFill>
                  <a:schemeClr val="tx1"/>
                </a:solidFill>
                <a:latin typeface="Arial" charset="0"/>
                <a:ea typeface="MS PGothic" pitchFamily="34" charset="-128"/>
              </a:defRPr>
            </a:lvl9pPr>
          </a:lstStyle>
          <a:p>
            <a:fld id="{9B138E37-20DC-450B-BC82-3662A865B571}" type="slidenum">
              <a:rPr lang="en-US" sz="1200" i="0"/>
              <a:pPr/>
              <a:t>7</a:t>
            </a:fld>
            <a:endParaRPr lang="en-US" sz="1200" i="0"/>
          </a:p>
        </p:txBody>
      </p:sp>
    </p:spTree>
    <p:extLst>
      <p:ext uri="{BB962C8B-B14F-4D97-AF65-F5344CB8AC3E}">
        <p14:creationId xmlns:p14="http://schemas.microsoft.com/office/powerpoint/2010/main" val="350295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lienbildplatzhalter 1"/>
          <p:cNvSpPr>
            <a:spLocks noGrp="1" noRot="1" noChangeAspect="1" noTextEdit="1"/>
          </p:cNvSpPr>
          <p:nvPr>
            <p:ph type="sldImg"/>
          </p:nvPr>
        </p:nvSpPr>
        <p:spPr>
          <a:ln/>
        </p:spPr>
      </p:sp>
      <p:sp>
        <p:nvSpPr>
          <p:cNvPr id="3174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
        <p:nvSpPr>
          <p:cNvPr id="3174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i="1">
                <a:solidFill>
                  <a:schemeClr val="tx1"/>
                </a:solidFill>
                <a:latin typeface="Arial" charset="0"/>
                <a:ea typeface="MS PGothic" pitchFamily="34" charset="-128"/>
              </a:defRPr>
            </a:lvl1pPr>
            <a:lvl2pPr marL="729057" indent="-280406" eaLnBrk="0" hangingPunct="0">
              <a:defRPr sz="1400" i="1">
                <a:solidFill>
                  <a:schemeClr val="tx1"/>
                </a:solidFill>
                <a:latin typeface="Arial" charset="0"/>
                <a:ea typeface="MS PGothic" pitchFamily="34" charset="-128"/>
              </a:defRPr>
            </a:lvl2pPr>
            <a:lvl3pPr marL="1121626" indent="-224325" eaLnBrk="0" hangingPunct="0">
              <a:defRPr sz="1400" i="1">
                <a:solidFill>
                  <a:schemeClr val="tx1"/>
                </a:solidFill>
                <a:latin typeface="Arial" charset="0"/>
                <a:ea typeface="MS PGothic" pitchFamily="34" charset="-128"/>
              </a:defRPr>
            </a:lvl3pPr>
            <a:lvl4pPr marL="1570276" indent="-224325" eaLnBrk="0" hangingPunct="0">
              <a:defRPr sz="1400" i="1">
                <a:solidFill>
                  <a:schemeClr val="tx1"/>
                </a:solidFill>
                <a:latin typeface="Arial" charset="0"/>
                <a:ea typeface="MS PGothic" pitchFamily="34" charset="-128"/>
              </a:defRPr>
            </a:lvl4pPr>
            <a:lvl5pPr marL="2018927" indent="-224325" eaLnBrk="0" hangingPunct="0">
              <a:defRPr sz="1400" i="1">
                <a:solidFill>
                  <a:schemeClr val="tx1"/>
                </a:solidFill>
                <a:latin typeface="Arial" charset="0"/>
                <a:ea typeface="MS PGothic" pitchFamily="34" charset="-128"/>
              </a:defRPr>
            </a:lvl5pPr>
            <a:lvl6pPr marL="2467577" indent="-224325" algn="ctr" eaLnBrk="0" fontAlgn="base" hangingPunct="0">
              <a:spcBef>
                <a:spcPct val="0"/>
              </a:spcBef>
              <a:spcAft>
                <a:spcPct val="0"/>
              </a:spcAft>
              <a:defRPr sz="1400" i="1">
                <a:solidFill>
                  <a:schemeClr val="tx1"/>
                </a:solidFill>
                <a:latin typeface="Arial" charset="0"/>
                <a:ea typeface="MS PGothic" pitchFamily="34" charset="-128"/>
              </a:defRPr>
            </a:lvl6pPr>
            <a:lvl7pPr marL="2916227" indent="-224325" algn="ctr" eaLnBrk="0" fontAlgn="base" hangingPunct="0">
              <a:spcBef>
                <a:spcPct val="0"/>
              </a:spcBef>
              <a:spcAft>
                <a:spcPct val="0"/>
              </a:spcAft>
              <a:defRPr sz="1400" i="1">
                <a:solidFill>
                  <a:schemeClr val="tx1"/>
                </a:solidFill>
                <a:latin typeface="Arial" charset="0"/>
                <a:ea typeface="MS PGothic" pitchFamily="34" charset="-128"/>
              </a:defRPr>
            </a:lvl7pPr>
            <a:lvl8pPr marL="3364878" indent="-224325" algn="ctr" eaLnBrk="0" fontAlgn="base" hangingPunct="0">
              <a:spcBef>
                <a:spcPct val="0"/>
              </a:spcBef>
              <a:spcAft>
                <a:spcPct val="0"/>
              </a:spcAft>
              <a:defRPr sz="1400" i="1">
                <a:solidFill>
                  <a:schemeClr val="tx1"/>
                </a:solidFill>
                <a:latin typeface="Arial" charset="0"/>
                <a:ea typeface="MS PGothic" pitchFamily="34" charset="-128"/>
              </a:defRPr>
            </a:lvl8pPr>
            <a:lvl9pPr marL="3813528" indent="-224325" algn="ctr" eaLnBrk="0" fontAlgn="base" hangingPunct="0">
              <a:spcBef>
                <a:spcPct val="0"/>
              </a:spcBef>
              <a:spcAft>
                <a:spcPct val="0"/>
              </a:spcAft>
              <a:defRPr sz="1400" i="1">
                <a:solidFill>
                  <a:schemeClr val="tx1"/>
                </a:solidFill>
                <a:latin typeface="Arial" charset="0"/>
                <a:ea typeface="MS PGothic" pitchFamily="34" charset="-128"/>
              </a:defRPr>
            </a:lvl9pPr>
          </a:lstStyle>
          <a:p>
            <a:fld id="{8ED982A6-78A5-431D-9EAF-7E01515CD65F}" type="slidenum">
              <a:rPr lang="en-US" sz="1200" i="0"/>
              <a:pPr/>
              <a:t>8</a:t>
            </a:fld>
            <a:endParaRPr lang="en-US" sz="1200" i="0"/>
          </a:p>
        </p:txBody>
      </p:sp>
    </p:spTree>
    <p:extLst>
      <p:ext uri="{BB962C8B-B14F-4D97-AF65-F5344CB8AC3E}">
        <p14:creationId xmlns:p14="http://schemas.microsoft.com/office/powerpoint/2010/main" val="503667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lienbildplatzhalter 1"/>
          <p:cNvSpPr>
            <a:spLocks noGrp="1" noRot="1" noChangeAspect="1" noTextEdit="1"/>
          </p:cNvSpPr>
          <p:nvPr>
            <p:ph type="sldImg"/>
          </p:nvPr>
        </p:nvSpPr>
        <p:spPr>
          <a:ln/>
        </p:spPr>
      </p:sp>
      <p:sp>
        <p:nvSpPr>
          <p:cNvPr id="3277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
        <p:nvSpPr>
          <p:cNvPr id="3277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i="1">
                <a:solidFill>
                  <a:schemeClr val="tx1"/>
                </a:solidFill>
                <a:latin typeface="Arial" charset="0"/>
                <a:ea typeface="MS PGothic" pitchFamily="34" charset="-128"/>
              </a:defRPr>
            </a:lvl1pPr>
            <a:lvl2pPr marL="729057" indent="-280406" eaLnBrk="0" hangingPunct="0">
              <a:defRPr sz="1400" i="1">
                <a:solidFill>
                  <a:schemeClr val="tx1"/>
                </a:solidFill>
                <a:latin typeface="Arial" charset="0"/>
                <a:ea typeface="MS PGothic" pitchFamily="34" charset="-128"/>
              </a:defRPr>
            </a:lvl2pPr>
            <a:lvl3pPr marL="1121626" indent="-224325" eaLnBrk="0" hangingPunct="0">
              <a:defRPr sz="1400" i="1">
                <a:solidFill>
                  <a:schemeClr val="tx1"/>
                </a:solidFill>
                <a:latin typeface="Arial" charset="0"/>
                <a:ea typeface="MS PGothic" pitchFamily="34" charset="-128"/>
              </a:defRPr>
            </a:lvl3pPr>
            <a:lvl4pPr marL="1570276" indent="-224325" eaLnBrk="0" hangingPunct="0">
              <a:defRPr sz="1400" i="1">
                <a:solidFill>
                  <a:schemeClr val="tx1"/>
                </a:solidFill>
                <a:latin typeface="Arial" charset="0"/>
                <a:ea typeface="MS PGothic" pitchFamily="34" charset="-128"/>
              </a:defRPr>
            </a:lvl4pPr>
            <a:lvl5pPr marL="2018927" indent="-224325" eaLnBrk="0" hangingPunct="0">
              <a:defRPr sz="1400" i="1">
                <a:solidFill>
                  <a:schemeClr val="tx1"/>
                </a:solidFill>
                <a:latin typeface="Arial" charset="0"/>
                <a:ea typeface="MS PGothic" pitchFamily="34" charset="-128"/>
              </a:defRPr>
            </a:lvl5pPr>
            <a:lvl6pPr marL="2467577" indent="-224325" algn="ctr" eaLnBrk="0" fontAlgn="base" hangingPunct="0">
              <a:spcBef>
                <a:spcPct val="0"/>
              </a:spcBef>
              <a:spcAft>
                <a:spcPct val="0"/>
              </a:spcAft>
              <a:defRPr sz="1400" i="1">
                <a:solidFill>
                  <a:schemeClr val="tx1"/>
                </a:solidFill>
                <a:latin typeface="Arial" charset="0"/>
                <a:ea typeface="MS PGothic" pitchFamily="34" charset="-128"/>
              </a:defRPr>
            </a:lvl6pPr>
            <a:lvl7pPr marL="2916227" indent="-224325" algn="ctr" eaLnBrk="0" fontAlgn="base" hangingPunct="0">
              <a:spcBef>
                <a:spcPct val="0"/>
              </a:spcBef>
              <a:spcAft>
                <a:spcPct val="0"/>
              </a:spcAft>
              <a:defRPr sz="1400" i="1">
                <a:solidFill>
                  <a:schemeClr val="tx1"/>
                </a:solidFill>
                <a:latin typeface="Arial" charset="0"/>
                <a:ea typeface="MS PGothic" pitchFamily="34" charset="-128"/>
              </a:defRPr>
            </a:lvl7pPr>
            <a:lvl8pPr marL="3364878" indent="-224325" algn="ctr" eaLnBrk="0" fontAlgn="base" hangingPunct="0">
              <a:spcBef>
                <a:spcPct val="0"/>
              </a:spcBef>
              <a:spcAft>
                <a:spcPct val="0"/>
              </a:spcAft>
              <a:defRPr sz="1400" i="1">
                <a:solidFill>
                  <a:schemeClr val="tx1"/>
                </a:solidFill>
                <a:latin typeface="Arial" charset="0"/>
                <a:ea typeface="MS PGothic" pitchFamily="34" charset="-128"/>
              </a:defRPr>
            </a:lvl8pPr>
            <a:lvl9pPr marL="3813528" indent="-224325" algn="ctr" eaLnBrk="0" fontAlgn="base" hangingPunct="0">
              <a:spcBef>
                <a:spcPct val="0"/>
              </a:spcBef>
              <a:spcAft>
                <a:spcPct val="0"/>
              </a:spcAft>
              <a:defRPr sz="1400" i="1">
                <a:solidFill>
                  <a:schemeClr val="tx1"/>
                </a:solidFill>
                <a:latin typeface="Arial" charset="0"/>
                <a:ea typeface="MS PGothic" pitchFamily="34" charset="-128"/>
              </a:defRPr>
            </a:lvl9pPr>
          </a:lstStyle>
          <a:p>
            <a:fld id="{BFBA5993-6087-4406-966F-B092DC08FD2A}" type="slidenum">
              <a:rPr lang="en-US" sz="1200" i="0"/>
              <a:pPr/>
              <a:t>9</a:t>
            </a:fld>
            <a:endParaRPr lang="en-US" sz="1200" i="0"/>
          </a:p>
        </p:txBody>
      </p:sp>
    </p:spTree>
    <p:extLst>
      <p:ext uri="{BB962C8B-B14F-4D97-AF65-F5344CB8AC3E}">
        <p14:creationId xmlns:p14="http://schemas.microsoft.com/office/powerpoint/2010/main" val="177154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lienbildplatzhalter 1"/>
          <p:cNvSpPr>
            <a:spLocks noGrp="1" noRot="1" noChangeAspect="1" noTextEdit="1"/>
          </p:cNvSpPr>
          <p:nvPr>
            <p:ph type="sldImg"/>
          </p:nvPr>
        </p:nvSpPr>
        <p:spPr>
          <a:ln/>
        </p:spPr>
      </p:sp>
      <p:sp>
        <p:nvSpPr>
          <p:cNvPr id="33795"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latin typeface="Arial" charset="0"/>
            </a:endParaRPr>
          </a:p>
        </p:txBody>
      </p:sp>
      <p:sp>
        <p:nvSpPr>
          <p:cNvPr id="33796"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i="1">
                <a:solidFill>
                  <a:schemeClr val="tx1"/>
                </a:solidFill>
                <a:latin typeface="Arial" charset="0"/>
                <a:ea typeface="MS PGothic" pitchFamily="34" charset="-128"/>
              </a:defRPr>
            </a:lvl1pPr>
            <a:lvl2pPr marL="729057" indent="-280406" eaLnBrk="0" hangingPunct="0">
              <a:defRPr sz="1400" i="1">
                <a:solidFill>
                  <a:schemeClr val="tx1"/>
                </a:solidFill>
                <a:latin typeface="Arial" charset="0"/>
                <a:ea typeface="MS PGothic" pitchFamily="34" charset="-128"/>
              </a:defRPr>
            </a:lvl2pPr>
            <a:lvl3pPr marL="1121626" indent="-224325" eaLnBrk="0" hangingPunct="0">
              <a:defRPr sz="1400" i="1">
                <a:solidFill>
                  <a:schemeClr val="tx1"/>
                </a:solidFill>
                <a:latin typeface="Arial" charset="0"/>
                <a:ea typeface="MS PGothic" pitchFamily="34" charset="-128"/>
              </a:defRPr>
            </a:lvl3pPr>
            <a:lvl4pPr marL="1570276" indent="-224325" eaLnBrk="0" hangingPunct="0">
              <a:defRPr sz="1400" i="1">
                <a:solidFill>
                  <a:schemeClr val="tx1"/>
                </a:solidFill>
                <a:latin typeface="Arial" charset="0"/>
                <a:ea typeface="MS PGothic" pitchFamily="34" charset="-128"/>
              </a:defRPr>
            </a:lvl4pPr>
            <a:lvl5pPr marL="2018927" indent="-224325" eaLnBrk="0" hangingPunct="0">
              <a:defRPr sz="1400" i="1">
                <a:solidFill>
                  <a:schemeClr val="tx1"/>
                </a:solidFill>
                <a:latin typeface="Arial" charset="0"/>
                <a:ea typeface="MS PGothic" pitchFamily="34" charset="-128"/>
              </a:defRPr>
            </a:lvl5pPr>
            <a:lvl6pPr marL="2467577" indent="-224325" algn="ctr" eaLnBrk="0" fontAlgn="base" hangingPunct="0">
              <a:spcBef>
                <a:spcPct val="0"/>
              </a:spcBef>
              <a:spcAft>
                <a:spcPct val="0"/>
              </a:spcAft>
              <a:defRPr sz="1400" i="1">
                <a:solidFill>
                  <a:schemeClr val="tx1"/>
                </a:solidFill>
                <a:latin typeface="Arial" charset="0"/>
                <a:ea typeface="MS PGothic" pitchFamily="34" charset="-128"/>
              </a:defRPr>
            </a:lvl6pPr>
            <a:lvl7pPr marL="2916227" indent="-224325" algn="ctr" eaLnBrk="0" fontAlgn="base" hangingPunct="0">
              <a:spcBef>
                <a:spcPct val="0"/>
              </a:spcBef>
              <a:spcAft>
                <a:spcPct val="0"/>
              </a:spcAft>
              <a:defRPr sz="1400" i="1">
                <a:solidFill>
                  <a:schemeClr val="tx1"/>
                </a:solidFill>
                <a:latin typeface="Arial" charset="0"/>
                <a:ea typeface="MS PGothic" pitchFamily="34" charset="-128"/>
              </a:defRPr>
            </a:lvl7pPr>
            <a:lvl8pPr marL="3364878" indent="-224325" algn="ctr" eaLnBrk="0" fontAlgn="base" hangingPunct="0">
              <a:spcBef>
                <a:spcPct val="0"/>
              </a:spcBef>
              <a:spcAft>
                <a:spcPct val="0"/>
              </a:spcAft>
              <a:defRPr sz="1400" i="1">
                <a:solidFill>
                  <a:schemeClr val="tx1"/>
                </a:solidFill>
                <a:latin typeface="Arial" charset="0"/>
                <a:ea typeface="MS PGothic" pitchFamily="34" charset="-128"/>
              </a:defRPr>
            </a:lvl8pPr>
            <a:lvl9pPr marL="3813528" indent="-224325" algn="ctr" eaLnBrk="0" fontAlgn="base" hangingPunct="0">
              <a:spcBef>
                <a:spcPct val="0"/>
              </a:spcBef>
              <a:spcAft>
                <a:spcPct val="0"/>
              </a:spcAft>
              <a:defRPr sz="1400" i="1">
                <a:solidFill>
                  <a:schemeClr val="tx1"/>
                </a:solidFill>
                <a:latin typeface="Arial" charset="0"/>
                <a:ea typeface="MS PGothic" pitchFamily="34" charset="-128"/>
              </a:defRPr>
            </a:lvl9pPr>
          </a:lstStyle>
          <a:p>
            <a:fld id="{DF943A99-13C8-4D2B-BEE7-5AE41E51D571}" type="slidenum">
              <a:rPr lang="en-US" sz="1200" i="0"/>
              <a:pPr/>
              <a:t>10</a:t>
            </a:fld>
            <a:endParaRPr lang="en-US" sz="1200" i="0"/>
          </a:p>
        </p:txBody>
      </p:sp>
    </p:spTree>
    <p:extLst>
      <p:ext uri="{BB962C8B-B14F-4D97-AF65-F5344CB8AC3E}">
        <p14:creationId xmlns:p14="http://schemas.microsoft.com/office/powerpoint/2010/main" val="1704556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A2F6C2-1E16-4897-A2BE-1923A7158FBE}" type="datetime8">
              <a:rPr lang="en-US" smtClean="0"/>
              <a:t>9/8/2016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73338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2BDC22-9DB6-2944-B089-7E9499EBFAA1}" type="slidenum">
              <a:rPr lang="en-US" smtClean="0"/>
              <a:pPr/>
              <a:t>15</a:t>
            </a:fld>
            <a:endParaRPr lang="en-US" dirty="0"/>
          </a:p>
        </p:txBody>
      </p:sp>
    </p:spTree>
    <p:extLst>
      <p:ext uri="{BB962C8B-B14F-4D97-AF65-F5344CB8AC3E}">
        <p14:creationId xmlns:p14="http://schemas.microsoft.com/office/powerpoint/2010/main" val="2376470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
              </a:spcBef>
              <a:buClr>
                <a:srgbClr val="A90000"/>
              </a:buClr>
              <a:buSzPct val="125000"/>
            </a:pPr>
            <a:r>
              <a:rPr lang="en-US" sz="1200" b="1" dirty="0" smtClean="0">
                <a:latin typeface="Arial" pitchFamily="34" charset="0"/>
                <a:ea typeface="MS PGothic" pitchFamily="34" charset="-128"/>
              </a:rPr>
              <a:t>This is a list of the steps to complete a migration</a:t>
            </a:r>
            <a:r>
              <a:rPr lang="en-US" sz="1200" b="1" baseline="0" dirty="0" smtClean="0">
                <a:latin typeface="Arial" pitchFamily="34" charset="0"/>
                <a:ea typeface="MS PGothic" pitchFamily="34" charset="-128"/>
              </a:rPr>
              <a:t> using Double-Take Move. </a:t>
            </a:r>
          </a:p>
          <a:p>
            <a:pPr marL="171450" indent="-171450" eaLnBrk="1" hangingPunct="1">
              <a:spcBef>
                <a:spcPct val="5000"/>
              </a:spcBef>
              <a:buClr>
                <a:srgbClr val="A90000"/>
              </a:buClr>
              <a:buSzPct val="125000"/>
              <a:buFont typeface="Arial" panose="020B0604020202020204" pitchFamily="34" charset="0"/>
              <a:buChar char="•"/>
            </a:pPr>
            <a:r>
              <a:rPr lang="en-US" sz="1200" b="0" baseline="0" dirty="0" smtClean="0">
                <a:latin typeface="Arial" pitchFamily="34" charset="0"/>
                <a:ea typeface="MS PGothic" pitchFamily="34" charset="-128"/>
              </a:rPr>
              <a:t>On their own, they are not complex, but they can be time consuming.</a:t>
            </a:r>
          </a:p>
          <a:p>
            <a:pPr marL="171450" indent="-171450" eaLnBrk="1" hangingPunct="1">
              <a:spcBef>
                <a:spcPct val="5000"/>
              </a:spcBef>
              <a:buClr>
                <a:srgbClr val="A90000"/>
              </a:buClr>
              <a:buSzPct val="125000"/>
              <a:buFont typeface="Arial" panose="020B0604020202020204" pitchFamily="34" charset="0"/>
              <a:buChar char="•"/>
            </a:pPr>
            <a:r>
              <a:rPr lang="en-US" sz="1200" b="0" baseline="0" dirty="0" smtClean="0">
                <a:latin typeface="Arial" pitchFamily="34" charset="0"/>
                <a:ea typeface="MS PGothic" pitchFamily="34" charset="-128"/>
              </a:rPr>
              <a:t>Double-Take Cloud Migration Center automates these migration steps.</a:t>
            </a:r>
          </a:p>
          <a:p>
            <a:pPr marL="171450" indent="-171450" eaLnBrk="1" hangingPunct="1">
              <a:spcBef>
                <a:spcPct val="5000"/>
              </a:spcBef>
              <a:buClr>
                <a:srgbClr val="A90000"/>
              </a:buClr>
              <a:buSzPct val="125000"/>
              <a:buFont typeface="Arial" panose="020B0604020202020204" pitchFamily="34" charset="0"/>
              <a:buChar char="•"/>
            </a:pPr>
            <a:r>
              <a:rPr lang="en-US" sz="1200" b="0" baseline="0" dirty="0" smtClean="0">
                <a:latin typeface="Arial" pitchFamily="34" charset="0"/>
                <a:ea typeface="MS PGothic" pitchFamily="34" charset="-128"/>
              </a:rPr>
              <a:t>This solution is all automated at a low cost.</a:t>
            </a:r>
            <a:endParaRPr lang="en-US" sz="1200" b="0" dirty="0">
              <a:latin typeface="Arial" pitchFamily="34" charset="0"/>
              <a:ea typeface="MS PGothic" pitchFamily="34" charset="-128"/>
            </a:endParaRPr>
          </a:p>
        </p:txBody>
      </p:sp>
      <p:sp>
        <p:nvSpPr>
          <p:cNvPr id="4" name="Slide Number Placeholder 3"/>
          <p:cNvSpPr>
            <a:spLocks noGrp="1"/>
          </p:cNvSpPr>
          <p:nvPr>
            <p:ph type="sldNum" sz="quarter" idx="10"/>
          </p:nvPr>
        </p:nvSpPr>
        <p:spPr/>
        <p:txBody>
          <a:bodyPr/>
          <a:lstStyle/>
          <a:p>
            <a:fld id="{F22BDC22-9DB6-2944-B089-7E9499EBFAA1}" type="slidenum">
              <a:rPr lang="en-US" smtClean="0"/>
              <a:pPr/>
              <a:t>16</a:t>
            </a:fld>
            <a:endParaRPr lang="en-US" dirty="0"/>
          </a:p>
        </p:txBody>
      </p:sp>
    </p:spTree>
    <p:extLst>
      <p:ext uri="{BB962C8B-B14F-4D97-AF65-F5344CB8AC3E}">
        <p14:creationId xmlns:p14="http://schemas.microsoft.com/office/powerpoint/2010/main" val="318542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a:t>
            </a:r>
            <a:r>
              <a:rPr lang="en-US" baseline="0" dirty="0" smtClean="0"/>
              <a:t> http://www.Microsoft.com/SQLServerUpgrade/ to find the tools and resources you need to get started today.</a:t>
            </a:r>
          </a:p>
          <a:p>
            <a:endParaRPr lang="en-US" baseline="0" dirty="0" smtClean="0"/>
          </a:p>
          <a:p>
            <a:r>
              <a:rPr lang="en-US" baseline="0" dirty="0" smtClean="0"/>
              <a:t>(Can swap in your upgrade process.)</a:t>
            </a:r>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9C7E6D9-4928-496C-A762-8A10228FF0E8}" type="datetime1">
              <a:rPr lang="en-US" smtClean="0"/>
              <a:t>9/8/2016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7353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A2F6C2-1E16-4897-A2BE-1923A7158FBE}" type="datetime8">
              <a:rPr lang="en-US" smtClean="0"/>
              <a:t>9/8/2016 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19497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493"/>
            <a:ext cx="9143999" cy="6634655"/>
          </a:xfrm>
          <a:prstGeom prst="rect">
            <a:avLst/>
          </a:prstGeom>
        </p:spPr>
      </p:pic>
      <p:sp>
        <p:nvSpPr>
          <p:cNvPr id="2" name="Title 1"/>
          <p:cNvSpPr>
            <a:spLocks noGrp="1"/>
          </p:cNvSpPr>
          <p:nvPr>
            <p:ph type="ctrTitle"/>
          </p:nvPr>
        </p:nvSpPr>
        <p:spPr>
          <a:xfrm>
            <a:off x="492372" y="2753885"/>
            <a:ext cx="3618244" cy="1379119"/>
          </a:xfrm>
        </p:spPr>
        <p:txBody>
          <a:bodyPr anchor="b">
            <a:normAutofit/>
          </a:bodyPr>
          <a:lstStyle>
            <a:lvl1pPr algn="l">
              <a:defRPr sz="2800"/>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780AB3B1-33B5-4144-B619-0A9BF9A1E6AC}" type="slidenum">
              <a:rPr lang="en-US" smtClean="0"/>
              <a:pPr/>
              <a:t>‹#›</a:t>
            </a:fld>
            <a:endParaRPr lang="en-US" dirty="0"/>
          </a:p>
        </p:txBody>
      </p:sp>
      <p:sp>
        <p:nvSpPr>
          <p:cNvPr id="10" name="Text Placeholder 2"/>
          <p:cNvSpPr>
            <a:spLocks noGrp="1"/>
          </p:cNvSpPr>
          <p:nvPr>
            <p:ph type="body" idx="1"/>
          </p:nvPr>
        </p:nvSpPr>
        <p:spPr>
          <a:xfrm>
            <a:off x="492372" y="4581665"/>
            <a:ext cx="4614357" cy="535076"/>
          </a:xfrm>
        </p:spPr>
        <p:txBody>
          <a:bodyPr anchor="b">
            <a:normAutofit/>
          </a:bodyPr>
          <a:lstStyle>
            <a:lvl1pPr marL="0" marR="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a:pPr>
            <a:r>
              <a:rPr lang="en-US" dirty="0" smtClean="0"/>
              <a:t>Click to edit Master text styles</a:t>
            </a:r>
          </a:p>
        </p:txBody>
      </p:sp>
      <p:sp>
        <p:nvSpPr>
          <p:cNvPr id="11" name="Text Placeholder 2"/>
          <p:cNvSpPr>
            <a:spLocks noGrp="1"/>
          </p:cNvSpPr>
          <p:nvPr>
            <p:ph type="body" idx="13"/>
          </p:nvPr>
        </p:nvSpPr>
        <p:spPr>
          <a:xfrm>
            <a:off x="492372" y="5135581"/>
            <a:ext cx="4614357" cy="535076"/>
          </a:xfrm>
        </p:spPr>
        <p:txBody>
          <a:bodyPr anchor="t">
            <a:normAutofit/>
          </a:bodyPr>
          <a:lstStyle>
            <a:lvl1pPr marL="0" marR="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a:pPr>
            <a:r>
              <a:rPr lang="en-US" dirty="0"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835" y="2147399"/>
            <a:ext cx="2806109" cy="416692"/>
          </a:xfrm>
          <a:prstGeom prst="rect">
            <a:avLst/>
          </a:prstGeom>
        </p:spPr>
      </p:pic>
    </p:spTree>
    <p:extLst>
      <p:ext uri="{BB962C8B-B14F-4D97-AF65-F5344CB8AC3E}">
        <p14:creationId xmlns:p14="http://schemas.microsoft.com/office/powerpoint/2010/main" val="3311732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780AB3B1-33B5-4144-B619-0A9BF9A1E6AC}" type="slidenum">
              <a:rPr lang="en-US" smtClean="0"/>
              <a:pPr/>
              <a:t>‹#›</a:t>
            </a:fld>
            <a:endParaRPr lang="en-US" dirty="0"/>
          </a:p>
        </p:txBody>
      </p:sp>
    </p:spTree>
    <p:extLst>
      <p:ext uri="{BB962C8B-B14F-4D97-AF65-F5344CB8AC3E}">
        <p14:creationId xmlns:p14="http://schemas.microsoft.com/office/powerpoint/2010/main" val="2961621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AB3B1-33B5-4144-B619-0A9BF9A1E6AC}" type="slidenum">
              <a:rPr lang="en-US" smtClean="0"/>
              <a:pPr/>
              <a:t>‹#›</a:t>
            </a:fld>
            <a:endParaRPr lang="en-US" dirty="0"/>
          </a:p>
        </p:txBody>
      </p:sp>
    </p:spTree>
    <p:extLst>
      <p:ext uri="{BB962C8B-B14F-4D97-AF65-F5344CB8AC3E}">
        <p14:creationId xmlns:p14="http://schemas.microsoft.com/office/powerpoint/2010/main" val="3832144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29841" y="2230734"/>
            <a:ext cx="2949178" cy="36382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780AB3B1-33B5-4144-B619-0A9BF9A1E6AC}" type="slidenum">
              <a:rPr lang="en-US" smtClean="0"/>
              <a:pPr/>
              <a:t>‹#›</a:t>
            </a:fld>
            <a:endParaRPr lang="en-US" dirty="0"/>
          </a:p>
        </p:txBody>
      </p:sp>
    </p:spTree>
    <p:extLst>
      <p:ext uri="{BB962C8B-B14F-4D97-AF65-F5344CB8AC3E}">
        <p14:creationId xmlns:p14="http://schemas.microsoft.com/office/powerpoint/2010/main" val="3561259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dirty="0"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780AB3B1-33B5-4144-B619-0A9BF9A1E6AC}" type="slidenum">
              <a:rPr lang="en-US" smtClean="0"/>
              <a:pPr/>
              <a:t>‹#›</a:t>
            </a:fld>
            <a:endParaRPr lang="en-US" dirty="0"/>
          </a:p>
        </p:txBody>
      </p:sp>
    </p:spTree>
    <p:extLst>
      <p:ext uri="{BB962C8B-B14F-4D97-AF65-F5344CB8AC3E}">
        <p14:creationId xmlns:p14="http://schemas.microsoft.com/office/powerpoint/2010/main" val="1601146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46pt title &amp; 24 subtitle">
    <p:spTree>
      <p:nvGrpSpPr>
        <p:cNvPr id="1" name=""/>
        <p:cNvGrpSpPr/>
        <p:nvPr/>
      </p:nvGrpSpPr>
      <p:grpSpPr>
        <a:xfrm>
          <a:off x="0" y="0"/>
          <a:ext cx="0" cy="0"/>
          <a:chOff x="0" y="0"/>
          <a:chExt cx="0" cy="0"/>
        </a:xfrm>
      </p:grpSpPr>
      <p:sp>
        <p:nvSpPr>
          <p:cNvPr id="2" name="Title 1"/>
          <p:cNvSpPr>
            <a:spLocks noGrp="1"/>
          </p:cNvSpPr>
          <p:nvPr>
            <p:ph type="title"/>
          </p:nvPr>
        </p:nvSpPr>
        <p:spPr>
          <a:xfrm>
            <a:off x="340594" y="442051"/>
            <a:ext cx="8741880" cy="677174"/>
          </a:xfrm>
        </p:spPr>
        <p:txBody>
          <a:bodyPr lIns="0" tIns="0"/>
          <a:lstStyle>
            <a:lvl1pPr>
              <a:defRPr sz="3382">
                <a:solidFill>
                  <a:schemeClr val="accent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40828" y="1780652"/>
            <a:ext cx="8372468" cy="2061083"/>
          </a:xfrm>
        </p:spPr>
        <p:txBody>
          <a:bodyPr/>
          <a:lstStyle>
            <a:lvl1pPr>
              <a:defRPr sz="1912">
                <a:latin typeface="+mn-lt"/>
              </a:defRPr>
            </a:lvl1pPr>
            <a:lvl2pPr>
              <a:defRPr sz="1618">
                <a:latin typeface="+mn-lt"/>
              </a:defRPr>
            </a:lvl2pPr>
          </a:lstStyle>
          <a:p>
            <a:pPr lvl="0"/>
            <a:r>
              <a:rPr lang="en-US" dirty="0" smtClean="0"/>
              <a:t>Click to edit Master text styles</a:t>
            </a:r>
          </a:p>
          <a:p>
            <a:pPr lvl="1"/>
            <a:r>
              <a:rPr lang="en-US" dirty="0" smtClean="0"/>
              <a:t>Second level</a:t>
            </a:r>
          </a:p>
          <a:p>
            <a:pPr lvl="0"/>
            <a:r>
              <a:rPr lang="en-US" dirty="0" smtClean="0"/>
              <a:t>Click to edit Master text styles</a:t>
            </a:r>
          </a:p>
          <a:p>
            <a:pPr lvl="1"/>
            <a:r>
              <a:rPr lang="en-US" dirty="0" smtClean="0"/>
              <a:t>Second level</a:t>
            </a:r>
          </a:p>
          <a:p>
            <a:pPr lvl="1"/>
            <a:endParaRPr lang="en-US" dirty="0" smtClean="0"/>
          </a:p>
        </p:txBody>
      </p:sp>
    </p:spTree>
    <p:extLst>
      <p:ext uri="{BB962C8B-B14F-4D97-AF65-F5344CB8AC3E}">
        <p14:creationId xmlns:p14="http://schemas.microsoft.com/office/powerpoint/2010/main" val="40463033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80AB3B1-33B5-4144-B619-0A9BF9A1E6AC}" type="slidenum">
              <a:rPr lang="en-US" smtClean="0"/>
              <a:pPr/>
              <a:t>‹#›</a:t>
            </a:fld>
            <a:endParaRPr lang="en-US" dirty="0"/>
          </a:p>
        </p:txBody>
      </p:sp>
    </p:spTree>
    <p:extLst>
      <p:ext uri="{BB962C8B-B14F-4D97-AF65-F5344CB8AC3E}">
        <p14:creationId xmlns:p14="http://schemas.microsoft.com/office/powerpoint/2010/main" val="2527238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_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numCol="2" spcCol="365760"/>
          <a:lstStyle>
            <a:lvl1pPr marL="0" indent="0">
              <a:buNone/>
              <a:defRPr sz="2000"/>
            </a:lvl1pPr>
          </a:lstStyle>
          <a:p>
            <a:pPr lvl="0"/>
            <a:r>
              <a:rPr lang="en-US" dirty="0" smtClean="0"/>
              <a:t>Click to edit Master text</a:t>
            </a:r>
          </a:p>
        </p:txBody>
      </p:sp>
      <p:sp>
        <p:nvSpPr>
          <p:cNvPr id="6" name="Slide Number Placeholder 5"/>
          <p:cNvSpPr>
            <a:spLocks noGrp="1"/>
          </p:cNvSpPr>
          <p:nvPr>
            <p:ph type="sldNum" sz="quarter" idx="12"/>
          </p:nvPr>
        </p:nvSpPr>
        <p:spPr/>
        <p:txBody>
          <a:bodyPr/>
          <a:lstStyle/>
          <a:p>
            <a:fld id="{780AB3B1-33B5-4144-B619-0A9BF9A1E6AC}" type="slidenum">
              <a:rPr lang="en-US" smtClean="0"/>
              <a:pPr/>
              <a:t>‹#›</a:t>
            </a:fld>
            <a:endParaRPr lang="en-US" dirty="0"/>
          </a:p>
        </p:txBody>
      </p:sp>
    </p:spTree>
    <p:extLst>
      <p:ext uri="{BB962C8B-B14F-4D97-AF65-F5344CB8AC3E}">
        <p14:creationId xmlns:p14="http://schemas.microsoft.com/office/powerpoint/2010/main" val="90187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493"/>
            <a:ext cx="9143999" cy="6634654"/>
          </a:xfrm>
          <a:prstGeom prst="rect">
            <a:avLst/>
          </a:prstGeom>
        </p:spPr>
      </p:pic>
      <p:sp>
        <p:nvSpPr>
          <p:cNvPr id="6" name="Slide Number Placeholder 5"/>
          <p:cNvSpPr>
            <a:spLocks noGrp="1"/>
          </p:cNvSpPr>
          <p:nvPr>
            <p:ph type="sldNum" sz="quarter" idx="12"/>
          </p:nvPr>
        </p:nvSpPr>
        <p:spPr/>
        <p:txBody>
          <a:bodyPr/>
          <a:lstStyle/>
          <a:p>
            <a:fld id="{780AB3B1-33B5-4144-B619-0A9BF9A1E6AC}" type="slidenum">
              <a:rPr lang="en-US" smtClean="0"/>
              <a:pPr/>
              <a:t>‹#›</a:t>
            </a:fld>
            <a:endParaRPr lang="en-US" dirty="0"/>
          </a:p>
        </p:txBody>
      </p:sp>
      <p:sp>
        <p:nvSpPr>
          <p:cNvPr id="13" name="Text Placeholder 2"/>
          <p:cNvSpPr>
            <a:spLocks noGrp="1"/>
          </p:cNvSpPr>
          <p:nvPr>
            <p:ph type="body" idx="13"/>
          </p:nvPr>
        </p:nvSpPr>
        <p:spPr>
          <a:xfrm>
            <a:off x="492372" y="3767591"/>
            <a:ext cx="4614357" cy="830991"/>
          </a:xfrm>
        </p:spPr>
        <p:txBody>
          <a:bodyPr anchor="t">
            <a:normAutofit/>
          </a:bodyPr>
          <a:lstStyle>
            <a:lvl1pPr marL="0" marR="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a:pPr>
            <a:r>
              <a:rPr lang="en-US" dirty="0" smtClean="0"/>
              <a:t>Click to edit Master text styles</a:t>
            </a:r>
          </a:p>
        </p:txBody>
      </p:sp>
      <p:sp>
        <p:nvSpPr>
          <p:cNvPr id="2" name="Title 1"/>
          <p:cNvSpPr>
            <a:spLocks noGrp="1"/>
          </p:cNvSpPr>
          <p:nvPr>
            <p:ph type="title"/>
          </p:nvPr>
        </p:nvSpPr>
        <p:spPr>
          <a:xfrm>
            <a:off x="492372" y="1653925"/>
            <a:ext cx="3396340" cy="2021745"/>
          </a:xfrm>
        </p:spPr>
        <p:txBody>
          <a:bodyPr anchor="b">
            <a:normAutofit/>
          </a:bodyPr>
          <a:lstStyle>
            <a:lvl1pPr>
              <a:defRPr sz="2800"/>
            </a:lvl1pPr>
          </a:lstStyle>
          <a:p>
            <a:r>
              <a:rPr lang="en-US" dirty="0" smtClean="0"/>
              <a:t>Click to edit Master title style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518" y="5646655"/>
            <a:ext cx="2475817" cy="367645"/>
          </a:xfrm>
          <a:prstGeom prst="rect">
            <a:avLst/>
          </a:prstGeom>
        </p:spPr>
      </p:pic>
    </p:spTree>
    <p:extLst>
      <p:ext uri="{BB962C8B-B14F-4D97-AF65-F5344CB8AC3E}">
        <p14:creationId xmlns:p14="http://schemas.microsoft.com/office/powerpoint/2010/main" val="35322266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493"/>
            <a:ext cx="9143998" cy="6634654"/>
          </a:xfrm>
          <a:prstGeom prst="rect">
            <a:avLst/>
          </a:prstGeom>
        </p:spPr>
      </p:pic>
      <p:sp>
        <p:nvSpPr>
          <p:cNvPr id="6" name="Slide Number Placeholder 5"/>
          <p:cNvSpPr>
            <a:spLocks noGrp="1"/>
          </p:cNvSpPr>
          <p:nvPr>
            <p:ph type="sldNum" sz="quarter" idx="12"/>
          </p:nvPr>
        </p:nvSpPr>
        <p:spPr/>
        <p:txBody>
          <a:bodyPr/>
          <a:lstStyle/>
          <a:p>
            <a:fld id="{780AB3B1-33B5-4144-B619-0A9BF9A1E6AC}" type="slidenum">
              <a:rPr lang="en-US" smtClean="0"/>
              <a:pPr/>
              <a:t>‹#›</a:t>
            </a:fld>
            <a:endParaRPr lang="en-US" dirty="0"/>
          </a:p>
        </p:txBody>
      </p:sp>
      <p:sp>
        <p:nvSpPr>
          <p:cNvPr id="13" name="Text Placeholder 2"/>
          <p:cNvSpPr>
            <a:spLocks noGrp="1"/>
          </p:cNvSpPr>
          <p:nvPr>
            <p:ph type="body" idx="13"/>
          </p:nvPr>
        </p:nvSpPr>
        <p:spPr>
          <a:xfrm>
            <a:off x="492372" y="3767591"/>
            <a:ext cx="4614357" cy="830991"/>
          </a:xfrm>
        </p:spPr>
        <p:txBody>
          <a:bodyPr anchor="t">
            <a:normAutofit/>
          </a:bodyPr>
          <a:lstStyle>
            <a:lvl1pPr marL="0" marR="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a:pPr>
            <a:r>
              <a:rPr lang="en-US" dirty="0" smtClean="0"/>
              <a:t>Click to edit Master text styles</a:t>
            </a:r>
          </a:p>
        </p:txBody>
      </p:sp>
      <p:sp>
        <p:nvSpPr>
          <p:cNvPr id="2" name="Title 1"/>
          <p:cNvSpPr>
            <a:spLocks noGrp="1"/>
          </p:cNvSpPr>
          <p:nvPr>
            <p:ph type="title"/>
          </p:nvPr>
        </p:nvSpPr>
        <p:spPr>
          <a:xfrm>
            <a:off x="492372" y="1653925"/>
            <a:ext cx="3396340" cy="2021745"/>
          </a:xfrm>
        </p:spPr>
        <p:txBody>
          <a:bodyPr anchor="b">
            <a:normAutofit/>
          </a:bodyPr>
          <a:lstStyle>
            <a:lvl1pPr>
              <a:defRPr sz="2800"/>
            </a:lvl1pPr>
          </a:lstStyle>
          <a:p>
            <a:r>
              <a:rPr lang="en-US" dirty="0" smtClean="0"/>
              <a:t>Click to edit Master title style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518" y="5646655"/>
            <a:ext cx="2475817" cy="367645"/>
          </a:xfrm>
          <a:prstGeom prst="rect">
            <a:avLst/>
          </a:prstGeom>
        </p:spPr>
      </p:pic>
    </p:spTree>
    <p:extLst>
      <p:ext uri="{BB962C8B-B14F-4D97-AF65-F5344CB8AC3E}">
        <p14:creationId xmlns:p14="http://schemas.microsoft.com/office/powerpoint/2010/main" val="20959276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493"/>
            <a:ext cx="9143998" cy="6634653"/>
          </a:xfrm>
          <a:prstGeom prst="rect">
            <a:avLst/>
          </a:prstGeom>
        </p:spPr>
      </p:pic>
      <p:sp>
        <p:nvSpPr>
          <p:cNvPr id="6" name="Slide Number Placeholder 5"/>
          <p:cNvSpPr>
            <a:spLocks noGrp="1"/>
          </p:cNvSpPr>
          <p:nvPr>
            <p:ph type="sldNum" sz="quarter" idx="12"/>
          </p:nvPr>
        </p:nvSpPr>
        <p:spPr/>
        <p:txBody>
          <a:bodyPr/>
          <a:lstStyle/>
          <a:p>
            <a:fld id="{780AB3B1-33B5-4144-B619-0A9BF9A1E6AC}" type="slidenum">
              <a:rPr lang="en-US" smtClean="0"/>
              <a:pPr/>
              <a:t>‹#›</a:t>
            </a:fld>
            <a:endParaRPr lang="en-US" dirty="0"/>
          </a:p>
        </p:txBody>
      </p:sp>
      <p:sp>
        <p:nvSpPr>
          <p:cNvPr id="13" name="Text Placeholder 2"/>
          <p:cNvSpPr>
            <a:spLocks noGrp="1"/>
          </p:cNvSpPr>
          <p:nvPr>
            <p:ph type="body" idx="13"/>
          </p:nvPr>
        </p:nvSpPr>
        <p:spPr>
          <a:xfrm>
            <a:off x="492372" y="3767591"/>
            <a:ext cx="4614357" cy="830991"/>
          </a:xfrm>
        </p:spPr>
        <p:txBody>
          <a:bodyPr anchor="t">
            <a:normAutofit/>
          </a:bodyPr>
          <a:lstStyle>
            <a:lvl1pPr marL="0" marR="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a:pPr>
            <a:r>
              <a:rPr lang="en-US" dirty="0" smtClean="0"/>
              <a:t>Click to edit Master text styles</a:t>
            </a:r>
          </a:p>
        </p:txBody>
      </p:sp>
      <p:sp>
        <p:nvSpPr>
          <p:cNvPr id="2" name="Title 1"/>
          <p:cNvSpPr>
            <a:spLocks noGrp="1"/>
          </p:cNvSpPr>
          <p:nvPr>
            <p:ph type="title"/>
          </p:nvPr>
        </p:nvSpPr>
        <p:spPr>
          <a:xfrm>
            <a:off x="492372" y="1653925"/>
            <a:ext cx="3396340" cy="2021745"/>
          </a:xfrm>
        </p:spPr>
        <p:txBody>
          <a:bodyPr anchor="b">
            <a:normAutofit/>
          </a:bodyPr>
          <a:lstStyle>
            <a:lvl1pPr>
              <a:defRPr sz="2800"/>
            </a:lvl1pPr>
          </a:lstStyle>
          <a:p>
            <a:r>
              <a:rPr lang="en-US" dirty="0" smtClean="0"/>
              <a:t>Click to edit Master title style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518" y="5646655"/>
            <a:ext cx="2475817" cy="367645"/>
          </a:xfrm>
          <a:prstGeom prst="rect">
            <a:avLst/>
          </a:prstGeom>
        </p:spPr>
      </p:pic>
    </p:spTree>
    <p:extLst>
      <p:ext uri="{BB962C8B-B14F-4D97-AF65-F5344CB8AC3E}">
        <p14:creationId xmlns:p14="http://schemas.microsoft.com/office/powerpoint/2010/main" val="34691173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7493"/>
            <a:ext cx="9143997" cy="6634653"/>
          </a:xfrm>
          <a:prstGeom prst="rect">
            <a:avLst/>
          </a:prstGeom>
        </p:spPr>
      </p:pic>
      <p:sp>
        <p:nvSpPr>
          <p:cNvPr id="6" name="Slide Number Placeholder 5"/>
          <p:cNvSpPr>
            <a:spLocks noGrp="1"/>
          </p:cNvSpPr>
          <p:nvPr>
            <p:ph type="sldNum" sz="quarter" idx="12"/>
          </p:nvPr>
        </p:nvSpPr>
        <p:spPr/>
        <p:txBody>
          <a:bodyPr/>
          <a:lstStyle/>
          <a:p>
            <a:fld id="{780AB3B1-33B5-4144-B619-0A9BF9A1E6AC}" type="slidenum">
              <a:rPr lang="en-US" smtClean="0"/>
              <a:pPr/>
              <a:t>‹#›</a:t>
            </a:fld>
            <a:endParaRPr lang="en-US" dirty="0"/>
          </a:p>
        </p:txBody>
      </p:sp>
      <p:sp>
        <p:nvSpPr>
          <p:cNvPr id="13" name="Text Placeholder 2"/>
          <p:cNvSpPr>
            <a:spLocks noGrp="1"/>
          </p:cNvSpPr>
          <p:nvPr>
            <p:ph type="body" idx="13"/>
          </p:nvPr>
        </p:nvSpPr>
        <p:spPr>
          <a:xfrm>
            <a:off x="492372" y="3767591"/>
            <a:ext cx="4614357" cy="830991"/>
          </a:xfrm>
        </p:spPr>
        <p:txBody>
          <a:bodyPr anchor="t">
            <a:normAutofit/>
          </a:bodyPr>
          <a:lstStyle>
            <a:lvl1pPr marL="0" marR="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
                <a:srgbClr val="0070C0"/>
              </a:buClr>
              <a:buSzTx/>
              <a:buFont typeface="Wingdings" panose="05000000000000000000" pitchFamily="2" charset="2"/>
              <a:buNone/>
              <a:tabLst/>
              <a:defRPr/>
            </a:pPr>
            <a:r>
              <a:rPr lang="en-US" dirty="0" smtClean="0"/>
              <a:t>Click to edit Master text styles</a:t>
            </a:r>
          </a:p>
        </p:txBody>
      </p:sp>
      <p:sp>
        <p:nvSpPr>
          <p:cNvPr id="2" name="Title 1"/>
          <p:cNvSpPr>
            <a:spLocks noGrp="1"/>
          </p:cNvSpPr>
          <p:nvPr>
            <p:ph type="title"/>
          </p:nvPr>
        </p:nvSpPr>
        <p:spPr>
          <a:xfrm>
            <a:off x="492372" y="1653925"/>
            <a:ext cx="3396340" cy="2021745"/>
          </a:xfrm>
        </p:spPr>
        <p:txBody>
          <a:bodyPr anchor="b">
            <a:normAutofit/>
          </a:bodyPr>
          <a:lstStyle>
            <a:lvl1pPr>
              <a:defRPr sz="2800"/>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518" y="5646655"/>
            <a:ext cx="2475817" cy="367645"/>
          </a:xfrm>
          <a:prstGeom prst="rect">
            <a:avLst/>
          </a:prstGeom>
        </p:spPr>
      </p:pic>
    </p:spTree>
    <p:extLst>
      <p:ext uri="{BB962C8B-B14F-4D97-AF65-F5344CB8AC3E}">
        <p14:creationId xmlns:p14="http://schemas.microsoft.com/office/powerpoint/2010/main" val="298555088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463885"/>
            <a:ext cx="38862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46388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p>
            <a:fld id="{780AB3B1-33B5-4144-B619-0A9BF9A1E6AC}" type="slidenum">
              <a:rPr lang="en-US" smtClean="0"/>
              <a:pPr/>
              <a:t>‹#›</a:t>
            </a:fld>
            <a:endParaRPr lang="en-US" dirty="0"/>
          </a:p>
        </p:txBody>
      </p:sp>
    </p:spTree>
    <p:extLst>
      <p:ext uri="{BB962C8B-B14F-4D97-AF65-F5344CB8AC3E}">
        <p14:creationId xmlns:p14="http://schemas.microsoft.com/office/powerpoint/2010/main" val="553246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830628"/>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29842" y="1406770"/>
            <a:ext cx="3868340" cy="82391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406770"/>
            <a:ext cx="3887391" cy="82391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p:txBody>
          <a:bodyPr/>
          <a:lstStyle/>
          <a:p>
            <a:fld id="{780AB3B1-33B5-4144-B619-0A9BF9A1E6AC}" type="slidenum">
              <a:rPr lang="en-US" smtClean="0"/>
              <a:pPr/>
              <a:t>‹#›</a:t>
            </a:fld>
            <a:endParaRPr lang="en-US" dirty="0"/>
          </a:p>
        </p:txBody>
      </p:sp>
    </p:spTree>
    <p:extLst>
      <p:ext uri="{BB962C8B-B14F-4D97-AF65-F5344CB8AC3E}">
        <p14:creationId xmlns:p14="http://schemas.microsoft.com/office/powerpoint/2010/main" val="366805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1" y="0"/>
            <a:ext cx="9143999" cy="230190"/>
          </a:xfrm>
          <a:prstGeom prst="rect">
            <a:avLst/>
          </a:prstGeom>
          <a:solidFill>
            <a:srgbClr val="006D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28650" y="365127"/>
            <a:ext cx="7886700" cy="84067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446963"/>
            <a:ext cx="7886700" cy="4730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ight Triangle 6"/>
          <p:cNvSpPr/>
          <p:nvPr userDrawn="1"/>
        </p:nvSpPr>
        <p:spPr>
          <a:xfrm>
            <a:off x="1" y="6176964"/>
            <a:ext cx="628649" cy="681037"/>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4"/>
          </p:nvPr>
        </p:nvSpPr>
        <p:spPr>
          <a:xfrm>
            <a:off x="-2670" y="6446783"/>
            <a:ext cx="384506" cy="365125"/>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fld id="{780AB3B1-33B5-4144-B619-0A9BF9A1E6AC}" type="slidenum">
              <a:rPr lang="en-US" smtClean="0"/>
              <a:pPr/>
              <a:t>‹#›</a:t>
            </a:fld>
            <a:endParaRPr lang="en-US" dirty="0"/>
          </a:p>
        </p:txBody>
      </p:sp>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796726" y="6387647"/>
            <a:ext cx="1889846" cy="280632"/>
          </a:xfrm>
          <a:prstGeom prst="rect">
            <a:avLst/>
          </a:prstGeom>
        </p:spPr>
      </p:pic>
    </p:spTree>
    <p:extLst>
      <p:ext uri="{BB962C8B-B14F-4D97-AF65-F5344CB8AC3E}">
        <p14:creationId xmlns:p14="http://schemas.microsoft.com/office/powerpoint/2010/main" val="419388258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9" r:id="rId3"/>
    <p:sldLayoutId id="2147483662" r:id="rId4"/>
    <p:sldLayoutId id="2147483670" r:id="rId5"/>
    <p:sldLayoutId id="2147483671" r:id="rId6"/>
    <p:sldLayoutId id="2147483672" r:id="rId7"/>
    <p:sldLayoutId id="2147483663" r:id="rId8"/>
    <p:sldLayoutId id="2147483664" r:id="rId9"/>
    <p:sldLayoutId id="2147483665" r:id="rId10"/>
    <p:sldLayoutId id="2147483666" r:id="rId11"/>
    <p:sldLayoutId id="2147483667" r:id="rId12"/>
    <p:sldLayoutId id="2147483668" r:id="rId13"/>
    <p:sldLayoutId id="2147483673" r:id="rId14"/>
  </p:sldLayoutIdLst>
  <p:hf hdr="0" ftr="0" dt="0"/>
  <p:txStyles>
    <p:titleStyle>
      <a:lvl1pPr algn="l" defTabSz="914400" rtl="0" eaLnBrk="1" latinLnBrk="0" hangingPunct="1">
        <a:lnSpc>
          <a:spcPct val="90000"/>
        </a:lnSpc>
        <a:spcBef>
          <a:spcPct val="0"/>
        </a:spcBef>
        <a:buNone/>
        <a:defRPr sz="3200"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1">
            <a:lumMod val="75000"/>
          </a:schemeClr>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16.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6.emf"/><Relationship Id="rId13" Type="http://schemas.microsoft.com/office/2007/relationships/diagramDrawing" Target="../diagrams/drawing9.xml"/><Relationship Id="rId3" Type="http://schemas.openxmlformats.org/officeDocument/2006/relationships/image" Target="../media/image31.png"/><Relationship Id="rId7" Type="http://schemas.openxmlformats.org/officeDocument/2006/relationships/image" Target="../media/image35.emf"/><Relationship Id="rId12" Type="http://schemas.openxmlformats.org/officeDocument/2006/relationships/diagramColors" Target="../diagrams/colors9.xml"/><Relationship Id="rId2" Type="http://schemas.openxmlformats.org/officeDocument/2006/relationships/notesSlide" Target="../notesSlides/notesSlide6.xml"/><Relationship Id="rId16"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34.emf"/><Relationship Id="rId11" Type="http://schemas.openxmlformats.org/officeDocument/2006/relationships/diagramQuickStyle" Target="../diagrams/quickStyle9.xml"/><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diagramLayout" Target="../diagrams/layout9.xml"/><Relationship Id="rId4" Type="http://schemas.openxmlformats.org/officeDocument/2006/relationships/image" Target="../media/image32.jpeg"/><Relationship Id="rId9" Type="http://schemas.openxmlformats.org/officeDocument/2006/relationships/diagramData" Target="../diagrams/data9.xml"/><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3" Type="http://schemas.openxmlformats.org/officeDocument/2006/relationships/image" Target="../media/image2.pdf"/><Relationship Id="rId17" Type="http://schemas.openxmlformats.org/officeDocument/2006/relationships/image" Target="../media/image44.png"/><Relationship Id="rId2" Type="http://schemas.openxmlformats.org/officeDocument/2006/relationships/notesSlide" Target="../notesSlides/notesSlide8.xml"/><Relationship Id="rId16" Type="http://schemas.openxmlformats.org/officeDocument/2006/relationships/image" Target="../media/image43.png"/><Relationship Id="rId1" Type="http://schemas.openxmlformats.org/officeDocument/2006/relationships/slideLayout" Target="../slideLayouts/slideLayout10.xml"/><Relationship Id="rId15" Type="http://schemas.openxmlformats.org/officeDocument/2006/relationships/image" Target="../media/image42.png"/><Relationship Id="rId1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4037" y="775779"/>
            <a:ext cx="5869963" cy="871656"/>
          </a:xfrm>
        </p:spPr>
      </p:pic>
      <p:sp>
        <p:nvSpPr>
          <p:cNvPr id="4" name="Slide Number Placeholder 3"/>
          <p:cNvSpPr>
            <a:spLocks noGrp="1"/>
          </p:cNvSpPr>
          <p:nvPr>
            <p:ph type="sldNum" sz="quarter" idx="12"/>
          </p:nvPr>
        </p:nvSpPr>
        <p:spPr/>
        <p:txBody>
          <a:bodyPr/>
          <a:lstStyle/>
          <a:p>
            <a:fld id="{780AB3B1-33B5-4144-B619-0A9BF9A1E6AC}" type="slidenum">
              <a:rPr lang="en-US" smtClean="0"/>
              <a:pPr/>
              <a:t>1</a:t>
            </a:fld>
            <a:endParaRPr lang="en-US" dirty="0"/>
          </a:p>
        </p:txBody>
      </p:sp>
      <p:sp>
        <p:nvSpPr>
          <p:cNvPr id="6" name="Title 1"/>
          <p:cNvSpPr txBox="1">
            <a:spLocks/>
          </p:cNvSpPr>
          <p:nvPr/>
        </p:nvSpPr>
        <p:spPr>
          <a:xfrm>
            <a:off x="492371" y="2185474"/>
            <a:ext cx="7185293" cy="13791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rgbClr val="FF0000"/>
                </a:solidFill>
                <a:latin typeface="Arial" panose="020B0604020202020204" pitchFamily="34" charset="0"/>
                <a:ea typeface="+mj-ea"/>
                <a:cs typeface="Arial" panose="020B0604020202020204" pitchFamily="34" charset="0"/>
              </a:defRPr>
            </a:lvl1pPr>
          </a:lstStyle>
          <a:p>
            <a:r>
              <a:rPr lang="en-US" sz="3600" dirty="0" smtClean="0"/>
              <a:t>Migration and Availability Solutions for Windows and Linux</a:t>
            </a:r>
            <a:endParaRPr lang="en-US" sz="3600" dirty="0"/>
          </a:p>
        </p:txBody>
      </p:sp>
      <p:sp>
        <p:nvSpPr>
          <p:cNvPr id="7" name="Text Placeholder 2"/>
          <p:cNvSpPr txBox="1">
            <a:spLocks/>
          </p:cNvSpPr>
          <p:nvPr/>
        </p:nvSpPr>
        <p:spPr>
          <a:xfrm>
            <a:off x="492372" y="4581665"/>
            <a:ext cx="4614357" cy="535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75000"/>
                </a:schemeClr>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Andy Ebbs</a:t>
            </a:r>
            <a:endParaRPr lang="en-US" dirty="0"/>
          </a:p>
        </p:txBody>
      </p:sp>
      <p:sp>
        <p:nvSpPr>
          <p:cNvPr id="8" name="Text Placeholder 3"/>
          <p:cNvSpPr txBox="1">
            <a:spLocks/>
          </p:cNvSpPr>
          <p:nvPr/>
        </p:nvSpPr>
        <p:spPr>
          <a:xfrm>
            <a:off x="492372" y="5135581"/>
            <a:ext cx="4614357" cy="535076"/>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Clr>
                <a:schemeClr val="accent1">
                  <a:lumMod val="75000"/>
                </a:schemeClr>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1">
                  <a:lumMod val="75000"/>
                </a:schemeClr>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Solution Architect UK and Ireland</a:t>
            </a:r>
          </a:p>
          <a:p>
            <a:r>
              <a:rPr lang="en-US" smtClean="0"/>
              <a:t>andy.ebbs@visionsolutions.com</a:t>
            </a:r>
            <a:endParaRPr lang="en-US" dirty="0"/>
          </a:p>
        </p:txBody>
      </p:sp>
    </p:spTree>
    <p:extLst>
      <p:ext uri="{BB962C8B-B14F-4D97-AF65-F5344CB8AC3E}">
        <p14:creationId xmlns:p14="http://schemas.microsoft.com/office/powerpoint/2010/main" val="2932938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6286994" y="1491319"/>
            <a:ext cx="2305050" cy="4593097"/>
            <a:chOff x="550244" y="1491319"/>
            <a:chExt cx="2305050" cy="4593097"/>
          </a:xfrm>
        </p:grpSpPr>
        <p:sp>
          <p:nvSpPr>
            <p:cNvPr id="57" name="Rounded Rectangle 56"/>
            <p:cNvSpPr/>
            <p:nvPr/>
          </p:nvSpPr>
          <p:spPr bwMode="auto">
            <a:xfrm>
              <a:off x="550244" y="1491319"/>
              <a:ext cx="2305050" cy="4557712"/>
            </a:xfrm>
            <a:prstGeom prst="roundRect">
              <a:avLst/>
            </a:prstGeom>
            <a:solidFill>
              <a:schemeClr val="bg2">
                <a:lumMod val="9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en-US">
                <a:solidFill>
                  <a:schemeClr val="tx1"/>
                </a:solidFill>
              </a:endParaRPr>
            </a:p>
          </p:txBody>
        </p:sp>
        <p:graphicFrame>
          <p:nvGraphicFramePr>
            <p:cNvPr id="58" name="Diagram 57"/>
            <p:cNvGraphicFramePr/>
            <p:nvPr>
              <p:extLst>
                <p:ext uri="{D42A27DB-BD31-4B8C-83A1-F6EECF244321}">
                  <p14:modId xmlns:p14="http://schemas.microsoft.com/office/powerpoint/2010/main" val="890650700"/>
                </p:ext>
              </p:extLst>
            </p:nvPr>
          </p:nvGraphicFramePr>
          <p:xfrm>
            <a:off x="567881" y="1630696"/>
            <a:ext cx="2249605" cy="445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42" name="Group 41"/>
          <p:cNvGrpSpPr/>
          <p:nvPr/>
        </p:nvGrpSpPr>
        <p:grpSpPr>
          <a:xfrm>
            <a:off x="550244" y="1491319"/>
            <a:ext cx="2305050" cy="4593097"/>
            <a:chOff x="550244" y="1491319"/>
            <a:chExt cx="2305050" cy="4593097"/>
          </a:xfrm>
        </p:grpSpPr>
        <p:sp>
          <p:nvSpPr>
            <p:cNvPr id="47" name="Rounded Rectangle 46"/>
            <p:cNvSpPr/>
            <p:nvPr/>
          </p:nvSpPr>
          <p:spPr bwMode="auto">
            <a:xfrm>
              <a:off x="550244" y="1491319"/>
              <a:ext cx="2305050" cy="4557712"/>
            </a:xfrm>
            <a:prstGeom prst="roundRect">
              <a:avLst/>
            </a:prstGeom>
            <a:solidFill>
              <a:schemeClr val="bg2">
                <a:lumMod val="9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en-US">
                <a:solidFill>
                  <a:schemeClr val="tx1"/>
                </a:solidFill>
              </a:endParaRPr>
            </a:p>
          </p:txBody>
        </p:sp>
        <p:graphicFrame>
          <p:nvGraphicFramePr>
            <p:cNvPr id="52" name="Diagram 51"/>
            <p:cNvGraphicFramePr/>
            <p:nvPr>
              <p:extLst>
                <p:ext uri="{D42A27DB-BD31-4B8C-83A1-F6EECF244321}">
                  <p14:modId xmlns:p14="http://schemas.microsoft.com/office/powerpoint/2010/main" val="3010636564"/>
                </p:ext>
              </p:extLst>
            </p:nvPr>
          </p:nvGraphicFramePr>
          <p:xfrm>
            <a:off x="567881" y="1630696"/>
            <a:ext cx="2249605" cy="44537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50" name="Cloud 49"/>
          <p:cNvSpPr/>
          <p:nvPr/>
        </p:nvSpPr>
        <p:spPr bwMode="auto">
          <a:xfrm>
            <a:off x="4821500" y="2642174"/>
            <a:ext cx="855226" cy="622699"/>
          </a:xfrm>
          <a:prstGeom prst="cloud">
            <a:avLst/>
          </a:prstGeom>
          <a:solidFill>
            <a:schemeClr val="tx1">
              <a:lumMod val="50000"/>
              <a:lumOff val="5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endParaRPr lang="en-US">
              <a:latin typeface="Arial" pitchFamily="-111" charset="0"/>
              <a:ea typeface="ＭＳ Ｐゴシック" pitchFamily="-111" charset="-128"/>
            </a:endParaRPr>
          </a:p>
        </p:txBody>
      </p:sp>
      <p:sp>
        <p:nvSpPr>
          <p:cNvPr id="34" name="Lightning Bolt 33"/>
          <p:cNvSpPr>
            <a:spLocks noChangeArrowheads="1"/>
          </p:cNvSpPr>
          <p:nvPr/>
        </p:nvSpPr>
        <p:spPr bwMode="auto">
          <a:xfrm rot="-486635">
            <a:off x="4948350" y="2707662"/>
            <a:ext cx="771525" cy="846138"/>
          </a:xfrm>
          <a:prstGeom prst="lightningBolt">
            <a:avLst/>
          </a:prstGeom>
          <a:solidFill>
            <a:srgbClr val="FFFF00"/>
          </a:solidFill>
          <a:ln w="12700" algn="ctr">
            <a:solidFill>
              <a:schemeClr val="tx1"/>
            </a:solidFill>
            <a:round/>
            <a:headEnd/>
            <a:tailEnd/>
          </a:ln>
        </p:spPr>
        <p:txBody>
          <a:bodyPr/>
          <a:lstStyle/>
          <a:p>
            <a:endParaRPr lang="en-US"/>
          </a:p>
        </p:txBody>
      </p:sp>
      <p:sp>
        <p:nvSpPr>
          <p:cNvPr id="10246" name="Title 1"/>
          <p:cNvSpPr>
            <a:spLocks noGrp="1"/>
          </p:cNvSpPr>
          <p:nvPr>
            <p:ph type="title"/>
          </p:nvPr>
        </p:nvSpPr>
        <p:spPr/>
        <p:txBody>
          <a:bodyPr/>
          <a:lstStyle/>
          <a:p>
            <a:r>
              <a:rPr lang="en-US" dirty="0"/>
              <a:t>How does replication work?</a:t>
            </a:r>
            <a:endParaRPr lang="en-US" dirty="0" smtClean="0"/>
          </a:p>
        </p:txBody>
      </p:sp>
      <p:pic>
        <p:nvPicPr>
          <p:cNvPr id="51" name="Picture 17" descr="database_red"/>
          <p:cNvPicPr>
            <a:picLocks noChangeAspect="1" noChangeArrowheads="1"/>
          </p:cNvPicPr>
          <p:nvPr/>
        </p:nvPicPr>
        <p:blipFill>
          <a:blip r:embed="rId13"/>
          <a:srcRect l="16000" t="25111" r="22778" b="10666"/>
          <a:stretch>
            <a:fillRect/>
          </a:stretch>
        </p:blipFill>
        <p:spPr bwMode="auto">
          <a:xfrm>
            <a:off x="1471725" y="4620600"/>
            <a:ext cx="593725" cy="6223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251" name="TextBox 97"/>
          <p:cNvSpPr txBox="1">
            <a:spLocks noChangeArrowheads="1"/>
          </p:cNvSpPr>
          <p:nvPr/>
        </p:nvSpPr>
        <p:spPr bwMode="auto">
          <a:xfrm>
            <a:off x="1493950" y="4628537"/>
            <a:ext cx="581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i="1">
                <a:solidFill>
                  <a:schemeClr val="tx1"/>
                </a:solidFill>
                <a:latin typeface="Arial" charset="0"/>
                <a:ea typeface="MS PGothic" pitchFamily="34" charset="-128"/>
              </a:defRPr>
            </a:lvl1pPr>
            <a:lvl2pPr marL="742950" indent="-285750" eaLnBrk="0" hangingPunct="0">
              <a:defRPr sz="1400" i="1">
                <a:solidFill>
                  <a:schemeClr val="tx1"/>
                </a:solidFill>
                <a:latin typeface="Arial" charset="0"/>
                <a:ea typeface="MS PGothic" pitchFamily="34" charset="-128"/>
              </a:defRPr>
            </a:lvl2pPr>
            <a:lvl3pPr marL="1143000" indent="-228600" eaLnBrk="0" hangingPunct="0">
              <a:defRPr sz="1400" i="1">
                <a:solidFill>
                  <a:schemeClr val="tx1"/>
                </a:solidFill>
                <a:latin typeface="Arial" charset="0"/>
                <a:ea typeface="MS PGothic" pitchFamily="34" charset="-128"/>
              </a:defRPr>
            </a:lvl3pPr>
            <a:lvl4pPr marL="1600200" indent="-228600" eaLnBrk="0" hangingPunct="0">
              <a:defRPr sz="1400" i="1">
                <a:solidFill>
                  <a:schemeClr val="tx1"/>
                </a:solidFill>
                <a:latin typeface="Arial" charset="0"/>
                <a:ea typeface="MS PGothic" pitchFamily="34" charset="-128"/>
              </a:defRPr>
            </a:lvl4pPr>
            <a:lvl5pPr marL="2057400" indent="-228600" eaLnBrk="0" hangingPunct="0">
              <a:defRPr sz="1400" i="1">
                <a:solidFill>
                  <a:schemeClr val="tx1"/>
                </a:solidFill>
                <a:latin typeface="Arial" charset="0"/>
                <a:ea typeface="MS PGothic" pitchFamily="34" charset="-128"/>
              </a:defRPr>
            </a:lvl5pPr>
            <a:lvl6pPr marL="2514600" indent="-228600" algn="ctr" eaLnBrk="0" fontAlgn="base" hangingPunct="0">
              <a:spcBef>
                <a:spcPct val="0"/>
              </a:spcBef>
              <a:spcAft>
                <a:spcPct val="0"/>
              </a:spcAft>
              <a:defRPr sz="1400" i="1">
                <a:solidFill>
                  <a:schemeClr val="tx1"/>
                </a:solidFill>
                <a:latin typeface="Arial" charset="0"/>
                <a:ea typeface="MS PGothic" pitchFamily="34" charset="-128"/>
              </a:defRPr>
            </a:lvl6pPr>
            <a:lvl7pPr marL="2971800" indent="-228600" algn="ctr" eaLnBrk="0" fontAlgn="base" hangingPunct="0">
              <a:spcBef>
                <a:spcPct val="0"/>
              </a:spcBef>
              <a:spcAft>
                <a:spcPct val="0"/>
              </a:spcAft>
              <a:defRPr sz="1400" i="1">
                <a:solidFill>
                  <a:schemeClr val="tx1"/>
                </a:solidFill>
                <a:latin typeface="Arial" charset="0"/>
                <a:ea typeface="MS PGothic" pitchFamily="34" charset="-128"/>
              </a:defRPr>
            </a:lvl7pPr>
            <a:lvl8pPr marL="3429000" indent="-228600" algn="ctr" eaLnBrk="0" fontAlgn="base" hangingPunct="0">
              <a:spcBef>
                <a:spcPct val="0"/>
              </a:spcBef>
              <a:spcAft>
                <a:spcPct val="0"/>
              </a:spcAft>
              <a:defRPr sz="1400" i="1">
                <a:solidFill>
                  <a:schemeClr val="tx1"/>
                </a:solidFill>
                <a:latin typeface="Arial" charset="0"/>
                <a:ea typeface="MS PGothic" pitchFamily="34" charset="-128"/>
              </a:defRPr>
            </a:lvl8pPr>
            <a:lvl9pPr marL="3886200" indent="-228600" algn="ctr" eaLnBrk="0" fontAlgn="base" hangingPunct="0">
              <a:spcBef>
                <a:spcPct val="0"/>
              </a:spcBef>
              <a:spcAft>
                <a:spcPct val="0"/>
              </a:spcAft>
              <a:defRPr sz="1400" i="1">
                <a:solidFill>
                  <a:schemeClr val="tx1"/>
                </a:solidFill>
                <a:latin typeface="Arial" charset="0"/>
                <a:ea typeface="MS PGothic" pitchFamily="34" charset="-128"/>
              </a:defRPr>
            </a:lvl9pPr>
          </a:lstStyle>
          <a:p>
            <a:pPr eaLnBrk="1" hangingPunct="1"/>
            <a:r>
              <a:rPr lang="en-US" sz="1200" i="0">
                <a:solidFill>
                  <a:schemeClr val="bg1"/>
                </a:solidFill>
              </a:rPr>
              <a:t>HDD</a:t>
            </a:r>
          </a:p>
        </p:txBody>
      </p:sp>
      <p:sp>
        <p:nvSpPr>
          <p:cNvPr id="113" name="Rounded Rectangle 112"/>
          <p:cNvSpPr/>
          <p:nvPr/>
        </p:nvSpPr>
        <p:spPr bwMode="auto">
          <a:xfrm>
            <a:off x="1513158" y="1991056"/>
            <a:ext cx="1221910"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l">
              <a:defRPr/>
            </a:pPr>
            <a:r>
              <a:rPr lang="en-US" sz="900" dirty="0">
                <a:solidFill>
                  <a:schemeClr val="bg1"/>
                </a:solidFill>
                <a:latin typeface="Arial" pitchFamily="-111" charset="0"/>
                <a:ea typeface="ＭＳ Ｐゴシック" pitchFamily="-111" charset="-128"/>
              </a:rPr>
              <a:t>User application</a:t>
            </a:r>
          </a:p>
        </p:txBody>
      </p:sp>
      <p:cxnSp>
        <p:nvCxnSpPr>
          <p:cNvPr id="117" name="Elbow Connector 66"/>
          <p:cNvCxnSpPr/>
          <p:nvPr/>
        </p:nvCxnSpPr>
        <p:spPr bwMode="auto">
          <a:xfrm rot="5400000" flipH="1" flipV="1">
            <a:off x="2155143" y="3046594"/>
            <a:ext cx="887413" cy="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49" name="Rounded Rectangle 48"/>
          <p:cNvSpPr/>
          <p:nvPr/>
        </p:nvSpPr>
        <p:spPr bwMode="auto">
          <a:xfrm>
            <a:off x="1506770" y="3451375"/>
            <a:ext cx="1221473" cy="441274"/>
          </a:xfrm>
          <a:prstGeom prst="roundRect">
            <a:avLst/>
          </a:prstGeom>
          <a:solidFill>
            <a:srgbClr val="00B05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a:t>
            </a:r>
          </a:p>
          <a:p>
            <a:pPr algn="r">
              <a:defRPr/>
            </a:pPr>
            <a:r>
              <a:rPr lang="en-US" sz="900" dirty="0">
                <a:solidFill>
                  <a:schemeClr val="bg1"/>
                </a:solidFill>
                <a:latin typeface="Arial" pitchFamily="-111" charset="0"/>
                <a:ea typeface="ＭＳ Ｐゴシック" pitchFamily="-111" charset="-128"/>
              </a:rPr>
              <a:t>driver</a:t>
            </a:r>
          </a:p>
        </p:txBody>
      </p:sp>
      <p:pic>
        <p:nvPicPr>
          <p:cNvPr id="126" name="Picture 17" descr="database_red"/>
          <p:cNvPicPr>
            <a:picLocks noChangeAspect="1" noChangeArrowheads="1"/>
          </p:cNvPicPr>
          <p:nvPr/>
        </p:nvPicPr>
        <p:blipFill>
          <a:blip r:embed="rId13"/>
          <a:srcRect l="16000" t="25111" r="22778" b="10666"/>
          <a:stretch>
            <a:fillRect/>
          </a:stretch>
        </p:blipFill>
        <p:spPr bwMode="auto">
          <a:xfrm>
            <a:off x="7497875" y="4679337"/>
            <a:ext cx="593725" cy="623888"/>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27" name="Elbow Connector 66"/>
          <p:cNvCxnSpPr/>
          <p:nvPr/>
        </p:nvCxnSpPr>
        <p:spPr bwMode="auto">
          <a:xfrm rot="16200000" flipH="1">
            <a:off x="6793819" y="3659369"/>
            <a:ext cx="1943100" cy="11112"/>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10264" name="TextBox 128"/>
          <p:cNvSpPr txBox="1">
            <a:spLocks noChangeArrowheads="1"/>
          </p:cNvSpPr>
          <p:nvPr/>
        </p:nvSpPr>
        <p:spPr bwMode="auto">
          <a:xfrm>
            <a:off x="7513750" y="4734900"/>
            <a:ext cx="581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i="1">
                <a:solidFill>
                  <a:schemeClr val="tx1"/>
                </a:solidFill>
                <a:latin typeface="Arial" charset="0"/>
                <a:ea typeface="MS PGothic" pitchFamily="34" charset="-128"/>
              </a:defRPr>
            </a:lvl1pPr>
            <a:lvl2pPr marL="742950" indent="-285750" eaLnBrk="0" hangingPunct="0">
              <a:defRPr sz="1400" i="1">
                <a:solidFill>
                  <a:schemeClr val="tx1"/>
                </a:solidFill>
                <a:latin typeface="Arial" charset="0"/>
                <a:ea typeface="MS PGothic" pitchFamily="34" charset="-128"/>
              </a:defRPr>
            </a:lvl2pPr>
            <a:lvl3pPr marL="1143000" indent="-228600" eaLnBrk="0" hangingPunct="0">
              <a:defRPr sz="1400" i="1">
                <a:solidFill>
                  <a:schemeClr val="tx1"/>
                </a:solidFill>
                <a:latin typeface="Arial" charset="0"/>
                <a:ea typeface="MS PGothic" pitchFamily="34" charset="-128"/>
              </a:defRPr>
            </a:lvl3pPr>
            <a:lvl4pPr marL="1600200" indent="-228600" eaLnBrk="0" hangingPunct="0">
              <a:defRPr sz="1400" i="1">
                <a:solidFill>
                  <a:schemeClr val="tx1"/>
                </a:solidFill>
                <a:latin typeface="Arial" charset="0"/>
                <a:ea typeface="MS PGothic" pitchFamily="34" charset="-128"/>
              </a:defRPr>
            </a:lvl4pPr>
            <a:lvl5pPr marL="2057400" indent="-228600" eaLnBrk="0" hangingPunct="0">
              <a:defRPr sz="1400" i="1">
                <a:solidFill>
                  <a:schemeClr val="tx1"/>
                </a:solidFill>
                <a:latin typeface="Arial" charset="0"/>
                <a:ea typeface="MS PGothic" pitchFamily="34" charset="-128"/>
              </a:defRPr>
            </a:lvl5pPr>
            <a:lvl6pPr marL="2514600" indent="-228600" algn="ctr" eaLnBrk="0" fontAlgn="base" hangingPunct="0">
              <a:spcBef>
                <a:spcPct val="0"/>
              </a:spcBef>
              <a:spcAft>
                <a:spcPct val="0"/>
              </a:spcAft>
              <a:defRPr sz="1400" i="1">
                <a:solidFill>
                  <a:schemeClr val="tx1"/>
                </a:solidFill>
                <a:latin typeface="Arial" charset="0"/>
                <a:ea typeface="MS PGothic" pitchFamily="34" charset="-128"/>
              </a:defRPr>
            </a:lvl6pPr>
            <a:lvl7pPr marL="2971800" indent="-228600" algn="ctr" eaLnBrk="0" fontAlgn="base" hangingPunct="0">
              <a:spcBef>
                <a:spcPct val="0"/>
              </a:spcBef>
              <a:spcAft>
                <a:spcPct val="0"/>
              </a:spcAft>
              <a:defRPr sz="1400" i="1">
                <a:solidFill>
                  <a:schemeClr val="tx1"/>
                </a:solidFill>
                <a:latin typeface="Arial" charset="0"/>
                <a:ea typeface="MS PGothic" pitchFamily="34" charset="-128"/>
              </a:defRPr>
            </a:lvl7pPr>
            <a:lvl8pPr marL="3429000" indent="-228600" algn="ctr" eaLnBrk="0" fontAlgn="base" hangingPunct="0">
              <a:spcBef>
                <a:spcPct val="0"/>
              </a:spcBef>
              <a:spcAft>
                <a:spcPct val="0"/>
              </a:spcAft>
              <a:defRPr sz="1400" i="1">
                <a:solidFill>
                  <a:schemeClr val="tx1"/>
                </a:solidFill>
                <a:latin typeface="Arial" charset="0"/>
                <a:ea typeface="MS PGothic" pitchFamily="34" charset="-128"/>
              </a:defRPr>
            </a:lvl8pPr>
            <a:lvl9pPr marL="3886200" indent="-228600" algn="ctr" eaLnBrk="0" fontAlgn="base" hangingPunct="0">
              <a:spcBef>
                <a:spcPct val="0"/>
              </a:spcBef>
              <a:spcAft>
                <a:spcPct val="0"/>
              </a:spcAft>
              <a:defRPr sz="1400" i="1">
                <a:solidFill>
                  <a:schemeClr val="tx1"/>
                </a:solidFill>
                <a:latin typeface="Arial" charset="0"/>
                <a:ea typeface="MS PGothic" pitchFamily="34" charset="-128"/>
              </a:defRPr>
            </a:lvl9pPr>
          </a:lstStyle>
          <a:p>
            <a:pPr eaLnBrk="1" hangingPunct="1"/>
            <a:r>
              <a:rPr lang="en-US" sz="1200" i="0">
                <a:solidFill>
                  <a:schemeClr val="bg1"/>
                </a:solidFill>
              </a:rPr>
              <a:t>HDD</a:t>
            </a:r>
          </a:p>
        </p:txBody>
      </p:sp>
      <p:sp>
        <p:nvSpPr>
          <p:cNvPr id="132" name="Rounded Rectangle 131"/>
          <p:cNvSpPr/>
          <p:nvPr/>
        </p:nvSpPr>
        <p:spPr bwMode="auto">
          <a:xfrm>
            <a:off x="7261571" y="3460473"/>
            <a:ext cx="1221473" cy="441274"/>
          </a:xfrm>
          <a:prstGeom prst="roundRect">
            <a:avLst/>
          </a:prstGeom>
          <a:solidFill>
            <a:srgbClr val="00B05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a:t>
            </a:r>
          </a:p>
          <a:p>
            <a:pPr algn="r">
              <a:defRPr/>
            </a:pPr>
            <a:r>
              <a:rPr lang="en-US" sz="900" dirty="0">
                <a:solidFill>
                  <a:schemeClr val="bg1"/>
                </a:solidFill>
                <a:latin typeface="Arial" pitchFamily="-111" charset="0"/>
                <a:ea typeface="ＭＳ Ｐゴシック" pitchFamily="-111" charset="-128"/>
              </a:rPr>
              <a:t>driver</a:t>
            </a:r>
          </a:p>
        </p:txBody>
      </p:sp>
      <p:cxnSp>
        <p:nvCxnSpPr>
          <p:cNvPr id="81" name="Elbow Connector 66"/>
          <p:cNvCxnSpPr/>
          <p:nvPr/>
        </p:nvCxnSpPr>
        <p:spPr bwMode="auto">
          <a:xfrm flipV="1">
            <a:off x="2640125" y="2540975"/>
            <a:ext cx="5076825" cy="635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48" name="Rounded Rectangle 47"/>
          <p:cNvSpPr/>
          <p:nvPr/>
        </p:nvSpPr>
        <p:spPr bwMode="auto">
          <a:xfrm>
            <a:off x="1513594" y="2473656"/>
            <a:ext cx="1235121"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l">
              <a:defRPr/>
            </a:pPr>
            <a:r>
              <a:rPr lang="en-US" sz="900" dirty="0">
                <a:solidFill>
                  <a:schemeClr val="bg1"/>
                </a:solidFill>
                <a:latin typeface="Arial" pitchFamily="-111" charset="0"/>
                <a:ea typeface="ＭＳ Ｐゴシック" pitchFamily="-111" charset="-128"/>
              </a:rPr>
              <a:t>Double-Take service</a:t>
            </a:r>
          </a:p>
        </p:txBody>
      </p:sp>
      <p:sp>
        <p:nvSpPr>
          <p:cNvPr id="133" name="Rounded Rectangle 132"/>
          <p:cNvSpPr/>
          <p:nvPr/>
        </p:nvSpPr>
        <p:spPr bwMode="auto">
          <a:xfrm>
            <a:off x="7602765" y="2380394"/>
            <a:ext cx="900751"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 service</a:t>
            </a:r>
          </a:p>
        </p:txBody>
      </p:sp>
      <p:sp>
        <p:nvSpPr>
          <p:cNvPr id="8" name="Cloud 7"/>
          <p:cNvSpPr/>
          <p:nvPr/>
        </p:nvSpPr>
        <p:spPr bwMode="auto">
          <a:xfrm>
            <a:off x="3563030" y="1758054"/>
            <a:ext cx="2066925" cy="1504950"/>
          </a:xfrm>
          <a:prstGeom prst="cloud">
            <a:avLst/>
          </a:prstGeom>
          <a:solidFill>
            <a:schemeClr val="tx1">
              <a:lumMod val="50000"/>
              <a:lumOff val="5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endParaRPr lang="en-US">
              <a:latin typeface="Arial" pitchFamily="-111" charset="0"/>
              <a:ea typeface="ＭＳ Ｐゴシック" pitchFamily="-111" charset="-128"/>
            </a:endParaRPr>
          </a:p>
        </p:txBody>
      </p:sp>
      <p:sp>
        <p:nvSpPr>
          <p:cNvPr id="28" name="Rectangle 27"/>
          <p:cNvSpPr/>
          <p:nvPr/>
        </p:nvSpPr>
        <p:spPr bwMode="auto">
          <a:xfrm>
            <a:off x="2536226" y="2480280"/>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dirty="0">
              <a:latin typeface="Arial" pitchFamily="-111" charset="0"/>
              <a:ea typeface="ＭＳ Ｐゴシック" pitchFamily="-111" charset="-128"/>
            </a:endParaRPr>
          </a:p>
        </p:txBody>
      </p:sp>
      <p:sp>
        <p:nvSpPr>
          <p:cNvPr id="31" name="Line Callout 2 30"/>
          <p:cNvSpPr/>
          <p:nvPr/>
        </p:nvSpPr>
        <p:spPr bwMode="auto">
          <a:xfrm>
            <a:off x="3451338" y="3903050"/>
            <a:ext cx="2019300" cy="1339850"/>
          </a:xfrm>
          <a:prstGeom prst="borderCallout2">
            <a:avLst>
              <a:gd name="adj1" fmla="val -1130"/>
              <a:gd name="adj2" fmla="val 472"/>
              <a:gd name="adj3" fmla="val -61381"/>
              <a:gd name="adj4" fmla="val -14507"/>
              <a:gd name="adj5" fmla="val -101957"/>
              <a:gd name="adj6" fmla="val -8783"/>
            </a:avLst>
          </a:prstGeom>
          <a:solidFill>
            <a:srgbClr val="EAEAEA"/>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r>
              <a:rPr lang="en-US" sz="1400" dirty="0">
                <a:latin typeface="Arial" pitchFamily="-111" charset="0"/>
                <a:ea typeface="ＭＳ Ｐゴシック" pitchFamily="-111" charset="-128"/>
              </a:rPr>
              <a:t>Once latency improves, replication resumes transmission, </a:t>
            </a:r>
            <a:r>
              <a:rPr lang="en-US" sz="1400" dirty="0" smtClean="0">
                <a:latin typeface="Arial" pitchFamily="-111" charset="0"/>
                <a:ea typeface="ＭＳ Ｐゴシック" pitchFamily="-111" charset="-128"/>
              </a:rPr>
              <a:t>while always preserving </a:t>
            </a:r>
            <a:r>
              <a:rPr lang="en-US" sz="1400" dirty="0">
                <a:latin typeface="Arial" pitchFamily="-111" charset="0"/>
                <a:ea typeface="ＭＳ Ｐゴシック" pitchFamily="-111" charset="-128"/>
              </a:rPr>
              <a:t>write-order </a:t>
            </a:r>
            <a:r>
              <a:rPr lang="en-US" sz="1400" dirty="0" smtClean="0">
                <a:latin typeface="Arial" pitchFamily="-111" charset="0"/>
                <a:ea typeface="ＭＳ Ｐゴシック" pitchFamily="-111" charset="-128"/>
              </a:rPr>
              <a:t>integrity</a:t>
            </a:r>
            <a:endParaRPr lang="en-US" sz="1400" dirty="0">
              <a:latin typeface="Arial" pitchFamily="-111" charset="0"/>
              <a:ea typeface="ＭＳ Ｐゴシック" pitchFamily="-111" charset="-128"/>
            </a:endParaRPr>
          </a:p>
        </p:txBody>
      </p:sp>
      <p:sp>
        <p:nvSpPr>
          <p:cNvPr id="33" name="Lightning Bolt 32"/>
          <p:cNvSpPr>
            <a:spLocks noChangeArrowheads="1"/>
          </p:cNvSpPr>
          <p:nvPr/>
        </p:nvSpPr>
        <p:spPr bwMode="auto">
          <a:xfrm rot="3047106">
            <a:off x="3683906" y="2630669"/>
            <a:ext cx="771525" cy="846138"/>
          </a:xfrm>
          <a:prstGeom prst="lightningBolt">
            <a:avLst/>
          </a:prstGeom>
          <a:solidFill>
            <a:srgbClr val="FFFF00"/>
          </a:solidFill>
          <a:ln w="12700" algn="ctr">
            <a:solidFill>
              <a:schemeClr val="tx1"/>
            </a:solidFill>
            <a:round/>
            <a:headEnd/>
            <a:tailEnd/>
          </a:ln>
        </p:spPr>
        <p:txBody>
          <a:bodyPr/>
          <a:lstStyle/>
          <a:p>
            <a:endParaRPr lang="en-US"/>
          </a:p>
        </p:txBody>
      </p:sp>
      <p:sp>
        <p:nvSpPr>
          <p:cNvPr id="35" name="Rectangle 34"/>
          <p:cNvSpPr/>
          <p:nvPr/>
        </p:nvSpPr>
        <p:spPr bwMode="auto">
          <a:xfrm>
            <a:off x="2536226" y="2616345"/>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36" name="Rectangle 35"/>
          <p:cNvSpPr/>
          <p:nvPr/>
        </p:nvSpPr>
        <p:spPr bwMode="auto">
          <a:xfrm>
            <a:off x="2536226" y="2752410"/>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37" name="Rectangle 36"/>
          <p:cNvSpPr/>
          <p:nvPr/>
        </p:nvSpPr>
        <p:spPr bwMode="auto">
          <a:xfrm>
            <a:off x="2370779" y="2486979"/>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38" name="Rectangle 37"/>
          <p:cNvSpPr/>
          <p:nvPr/>
        </p:nvSpPr>
        <p:spPr bwMode="auto">
          <a:xfrm>
            <a:off x="2370779" y="2616696"/>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0" name="Rectangle 39"/>
          <p:cNvSpPr/>
          <p:nvPr/>
        </p:nvSpPr>
        <p:spPr bwMode="auto">
          <a:xfrm>
            <a:off x="2370779" y="2746413"/>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1" name="Rounded Rectangle 40"/>
          <p:cNvSpPr/>
          <p:nvPr/>
        </p:nvSpPr>
        <p:spPr bwMode="auto">
          <a:xfrm>
            <a:off x="1918827" y="4409113"/>
            <a:ext cx="817790" cy="868534"/>
          </a:xfrm>
          <a:prstGeom prst="roundRect">
            <a:avLst/>
          </a:prstGeom>
          <a:solidFill>
            <a:srgbClr val="FF0000">
              <a:alpha val="28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Disk Queue</a:t>
            </a:r>
          </a:p>
        </p:txBody>
      </p:sp>
      <p:sp>
        <p:nvSpPr>
          <p:cNvPr id="43" name="Rectangle 42"/>
          <p:cNvSpPr/>
          <p:nvPr/>
        </p:nvSpPr>
        <p:spPr bwMode="auto">
          <a:xfrm>
            <a:off x="2509781" y="4771154"/>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4" name="Rectangle 43"/>
          <p:cNvSpPr/>
          <p:nvPr/>
        </p:nvSpPr>
        <p:spPr bwMode="auto">
          <a:xfrm>
            <a:off x="2509781" y="4913506"/>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5" name="Rectangle 44"/>
          <p:cNvSpPr/>
          <p:nvPr/>
        </p:nvSpPr>
        <p:spPr bwMode="auto">
          <a:xfrm>
            <a:off x="2509781" y="5055858"/>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6" name="Cloud 45"/>
          <p:cNvSpPr/>
          <p:nvPr/>
        </p:nvSpPr>
        <p:spPr bwMode="auto">
          <a:xfrm>
            <a:off x="3951043" y="2198064"/>
            <a:ext cx="855226" cy="622699"/>
          </a:xfrm>
          <a:prstGeom prst="cloud">
            <a:avLst/>
          </a:prstGeom>
          <a:solidFill>
            <a:schemeClr val="tx1">
              <a:lumMod val="50000"/>
              <a:lumOff val="50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endParaRPr lang="en-US">
              <a:latin typeface="Arial" pitchFamily="-111" charset="0"/>
              <a:ea typeface="ＭＳ Ｐゴシック" pitchFamily="-111" charset="-128"/>
            </a:endParaRPr>
          </a:p>
        </p:txBody>
      </p:sp>
    </p:spTree>
    <p:extLst>
      <p:ext uri="{BB962C8B-B14F-4D97-AF65-F5344CB8AC3E}">
        <p14:creationId xmlns:p14="http://schemas.microsoft.com/office/powerpoint/2010/main" val="39096686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withEffect">
                                  <p:stCondLst>
                                    <p:cond delay="0"/>
                                  </p:stCondLst>
                                  <p:childTnLst>
                                    <p:animEffect transition="out" filter="fade">
                                      <p:cBhvr>
                                        <p:cTn id="6" dur="1000"/>
                                        <p:tgtEl>
                                          <p:spTgt spid="46"/>
                                        </p:tgtEl>
                                      </p:cBhvr>
                                    </p:animEffect>
                                    <p:set>
                                      <p:cBhvr>
                                        <p:cTn id="7" dur="1" fill="hold">
                                          <p:stCondLst>
                                            <p:cond delay="999"/>
                                          </p:stCondLst>
                                        </p:cTn>
                                        <p:tgtEl>
                                          <p:spTgt spid="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50"/>
                                        </p:tgtEl>
                                      </p:cBhvr>
                                    </p:animEffect>
                                    <p:set>
                                      <p:cBhvr>
                                        <p:cTn id="10" dur="1" fill="hold">
                                          <p:stCondLst>
                                            <p:cond delay="999"/>
                                          </p:stCondLst>
                                        </p:cTn>
                                        <p:tgtEl>
                                          <p:spTgt spid="5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33"/>
                                        </p:tgtEl>
                                      </p:cBhvr>
                                    </p:animEffect>
                                    <p:set>
                                      <p:cBhvr>
                                        <p:cTn id="13" dur="1" fill="hold">
                                          <p:stCondLst>
                                            <p:cond delay="1999"/>
                                          </p:stCondLst>
                                        </p:cTn>
                                        <p:tgtEl>
                                          <p:spTgt spid="3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34"/>
                                        </p:tgtEl>
                                      </p:cBhvr>
                                    </p:animEffect>
                                    <p:set>
                                      <p:cBhvr>
                                        <p:cTn id="16" dur="1" fill="hold">
                                          <p:stCondLst>
                                            <p:cond delay="1999"/>
                                          </p:stCondLst>
                                        </p:cTn>
                                        <p:tgtEl>
                                          <p:spTgt spid="34"/>
                                        </p:tgtEl>
                                        <p:attrNameLst>
                                          <p:attrName>style.visibility</p:attrName>
                                        </p:attrNameLst>
                                      </p:cBhvr>
                                      <p:to>
                                        <p:strVal val="hidden"/>
                                      </p:to>
                                    </p:set>
                                  </p:childTnLst>
                                </p:cTn>
                              </p:par>
                              <p:par>
                                <p:cTn id="17" presetID="4" presetClass="entr" presetSubtype="16"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ox(in)">
                                      <p:cBhvr>
                                        <p:cTn id="19" dur="500"/>
                                        <p:tgtEl>
                                          <p:spTgt spid="31"/>
                                        </p:tgtEl>
                                      </p:cBhvr>
                                    </p:animEffect>
                                  </p:childTnLst>
                                </p:cTn>
                              </p:par>
                              <p:par>
                                <p:cTn id="20" presetID="0" presetClass="path" presetSubtype="0" accel="50000" decel="50000" fill="hold" nodeType="withEffect">
                                  <p:stCondLst>
                                    <p:cond delay="0"/>
                                  </p:stCondLst>
                                  <p:childTnLst>
                                    <p:animMotion origin="layout" path="M -0.00035 -0.00092 L 0.56597 -0.00092 L 0.56649 0.36395 " pathEditMode="relative" ptsTypes="AAA">
                                      <p:cBhvr>
                                        <p:cTn id="21" dur="2000" fill="hold"/>
                                        <p:tgtEl>
                                          <p:spTgt spid="28"/>
                                        </p:tgtEl>
                                        <p:attrNameLst>
                                          <p:attrName>ppt_x</p:attrName>
                                          <p:attrName>ppt_y</p:attrName>
                                        </p:attrNameLst>
                                      </p:cBhvr>
                                    </p:animMotion>
                                  </p:childTnLst>
                                </p:cTn>
                              </p:par>
                              <p:par>
                                <p:cTn id="22" presetID="0" presetClass="path" presetSubtype="0" accel="50000" decel="50000" fill="hold" nodeType="withEffect">
                                  <p:stCondLst>
                                    <p:cond delay="500"/>
                                  </p:stCondLst>
                                  <p:childTnLst>
                                    <p:animMotion origin="layout" path="M -0.00035 -0.00093 L -0.00035 -0.01874 L 0.56597 -0.01874 L 0.56649 0.36302 " pathEditMode="relative" ptsTypes="AAAA">
                                      <p:cBhvr>
                                        <p:cTn id="23" dur="2000" fill="hold"/>
                                        <p:tgtEl>
                                          <p:spTgt spid="35"/>
                                        </p:tgtEl>
                                        <p:attrNameLst>
                                          <p:attrName>ppt_x</p:attrName>
                                          <p:attrName>ppt_y</p:attrName>
                                        </p:attrNameLst>
                                      </p:cBhvr>
                                    </p:animMotion>
                                  </p:childTnLst>
                                </p:cTn>
                              </p:par>
                              <p:par>
                                <p:cTn id="24" presetID="0" presetClass="path" presetSubtype="0" accel="50000" decel="50000" fill="hold" nodeType="withEffect">
                                  <p:stCondLst>
                                    <p:cond delay="1000"/>
                                  </p:stCondLst>
                                  <p:childTnLst>
                                    <p:animMotion origin="layout" path="M -0.00035 3.19297E-6 L -0.00035 -0.03795 L 0.56527 -0.03795 L 0.56649 0.36279 " pathEditMode="relative" rAng="0" ptsTypes="AAAA">
                                      <p:cBhvr>
                                        <p:cTn id="25" dur="2000" fill="hold"/>
                                        <p:tgtEl>
                                          <p:spTgt spid="36"/>
                                        </p:tgtEl>
                                        <p:attrNameLst>
                                          <p:attrName>ppt_x</p:attrName>
                                          <p:attrName>ppt_y</p:attrName>
                                        </p:attrNameLst>
                                      </p:cBhvr>
                                      <p:rCtr x="28300" y="16200"/>
                                    </p:animMotion>
                                  </p:childTnLst>
                                </p:cTn>
                              </p:par>
                              <p:par>
                                <p:cTn id="26" presetID="0" presetClass="path" presetSubtype="0" accel="50000" decel="50000" fill="hold" nodeType="withEffect">
                                  <p:stCondLst>
                                    <p:cond delay="1500"/>
                                  </p:stCondLst>
                                  <p:childTnLst>
                                    <p:animMotion origin="layout" path="M -5.55556E-7 2.71171E-6 L 0.58021 0.00115 L 0.58021 0.30402 L 0.60104 0.3614 " pathEditMode="relative" rAng="0" ptsTypes="AAAA">
                                      <p:cBhvr>
                                        <p:cTn id="27" dur="2000" fill="hold"/>
                                        <p:tgtEl>
                                          <p:spTgt spid="37"/>
                                        </p:tgtEl>
                                        <p:attrNameLst>
                                          <p:attrName>ppt_x</p:attrName>
                                          <p:attrName>ppt_y</p:attrName>
                                        </p:attrNameLst>
                                      </p:cBhvr>
                                      <p:rCtr x="30100" y="18100"/>
                                    </p:animMotion>
                                  </p:childTnLst>
                                </p:cTn>
                              </p:par>
                              <p:par>
                                <p:cTn id="28" presetID="0" presetClass="path" presetSubtype="0" accel="50000" decel="50000" fill="hold" nodeType="withEffect">
                                  <p:stCondLst>
                                    <p:cond delay="2000"/>
                                  </p:stCondLst>
                                  <p:childTnLst>
                                    <p:animMotion origin="layout" path="M -5.55556E-7 1.38825E-8 L 0.57743 1.38825E-8 L 0.57743 0.28899 L 0.60174 0.36256 " pathEditMode="relative" rAng="0" ptsTypes="AAAA">
                                      <p:cBhvr>
                                        <p:cTn id="29" dur="2000" fill="hold"/>
                                        <p:tgtEl>
                                          <p:spTgt spid="38"/>
                                        </p:tgtEl>
                                        <p:attrNameLst>
                                          <p:attrName>ppt_x</p:attrName>
                                          <p:attrName>ppt_y</p:attrName>
                                        </p:attrNameLst>
                                      </p:cBhvr>
                                      <p:rCtr x="30100" y="18100"/>
                                    </p:animMotion>
                                  </p:childTnLst>
                                </p:cTn>
                              </p:par>
                              <p:par>
                                <p:cTn id="30" presetID="0" presetClass="path" presetSubtype="0" accel="50000" decel="50000" fill="hold" nodeType="withEffect">
                                  <p:stCondLst>
                                    <p:cond delay="2500"/>
                                  </p:stCondLst>
                                  <p:childTnLst>
                                    <p:animMotion origin="layout" path="M -5.55556E-7 0.00023 L -5.55556E-7 -0.04026 L 0.57691 -0.04026 L 0.57691 0.27256 L 0.60191 0.36303 " pathEditMode="relative" rAng="0" ptsTypes="AAAAA">
                                      <p:cBhvr>
                                        <p:cTn id="31" dur="2000" fill="hold"/>
                                        <p:tgtEl>
                                          <p:spTgt spid="40"/>
                                        </p:tgtEl>
                                        <p:attrNameLst>
                                          <p:attrName>ppt_x</p:attrName>
                                          <p:attrName>ppt_y</p:attrName>
                                        </p:attrNameLst>
                                      </p:cBhvr>
                                      <p:rCtr x="30100" y="16100"/>
                                    </p:animMotion>
                                  </p:childTnLst>
                                </p:cTn>
                              </p:par>
                              <p:par>
                                <p:cTn id="32" presetID="0" presetClass="path" presetSubtype="0" accel="50000" decel="50000" fill="hold" nodeType="withEffect">
                                  <p:stCondLst>
                                    <p:cond delay="3000"/>
                                  </p:stCondLst>
                                  <p:childTnLst>
                                    <p:animMotion origin="layout" path="M 1.66667E-6 0.00186 L 1.66667E-6 -0.34497 L 0.55555 -0.34497 L 0.55555 -0.0266 L 0.60208 0.02754 " pathEditMode="relative" rAng="0" ptsTypes="AAAAA">
                                      <p:cBhvr>
                                        <p:cTn id="33" dur="2000" fill="hold"/>
                                        <p:tgtEl>
                                          <p:spTgt spid="43"/>
                                        </p:tgtEl>
                                        <p:attrNameLst>
                                          <p:attrName>ppt_x</p:attrName>
                                          <p:attrName>ppt_y</p:attrName>
                                        </p:attrNameLst>
                                      </p:cBhvr>
                                      <p:rCtr x="30100" y="-16100"/>
                                    </p:animMotion>
                                  </p:childTnLst>
                                </p:cTn>
                              </p:par>
                              <p:par>
                                <p:cTn id="34" presetID="0" presetClass="path" presetSubtype="0" accel="50000" decel="50000" fill="hold" nodeType="withEffect">
                                  <p:stCondLst>
                                    <p:cond delay="3500"/>
                                  </p:stCondLst>
                                  <p:childTnLst>
                                    <p:animMotion origin="layout" path="M 1.66667E-6 0.00185 L 1.66667E-6 -0.37089 L 0.55555 -0.37089 L 0.55555 -0.04396 L 0.60173 0.02614 " pathEditMode="relative" rAng="0" ptsTypes="AAAAA">
                                      <p:cBhvr>
                                        <p:cTn id="35" dur="2000" fill="hold"/>
                                        <p:tgtEl>
                                          <p:spTgt spid="44"/>
                                        </p:tgtEl>
                                        <p:attrNameLst>
                                          <p:attrName>ppt_x</p:attrName>
                                          <p:attrName>ppt_y</p:attrName>
                                        </p:attrNameLst>
                                      </p:cBhvr>
                                      <p:rCtr x="30100" y="-17400"/>
                                    </p:animMotion>
                                  </p:childTnLst>
                                </p:cTn>
                              </p:par>
                              <p:par>
                                <p:cTn id="36" presetID="0" presetClass="path" presetSubtype="0" accel="50000" decel="50000" fill="hold" nodeType="withEffect">
                                  <p:stCondLst>
                                    <p:cond delay="4000"/>
                                  </p:stCondLst>
                                  <p:childTnLst>
                                    <p:animMotion origin="layout" path="M 1.66667E-6 0.00463 L 1.66667E-6 -0.38963 L 0.55417 -0.38963 L 0.55538 -0.06409 L 0.60278 0.02615 " pathEditMode="relative" rAng="0" ptsTypes="AAAAA">
                                      <p:cBhvr>
                                        <p:cTn id="37" dur="2000" fill="hold"/>
                                        <p:tgtEl>
                                          <p:spTgt spid="45"/>
                                        </p:tgtEl>
                                        <p:attrNameLst>
                                          <p:attrName>ppt_x</p:attrName>
                                          <p:attrName>ppt_y</p:attrName>
                                        </p:attrNameLst>
                                      </p:cBhvr>
                                      <p:rCtr x="30100" y="-18600"/>
                                    </p:animMotion>
                                  </p:childTnLst>
                                </p:cTn>
                              </p:par>
                              <p:par>
                                <p:cTn id="38" presetID="10" presetClass="exit" presetSubtype="0" fill="hold" nodeType="withEffect">
                                  <p:stCondLst>
                                    <p:cond delay="4000"/>
                                  </p:stCondLst>
                                  <p:childTnLst>
                                    <p:animEffect transition="out" filter="fade">
                                      <p:cBhvr>
                                        <p:cTn id="39" dur="2000"/>
                                        <p:tgtEl>
                                          <p:spTgt spid="41"/>
                                        </p:tgtEl>
                                      </p:cBhvr>
                                    </p:animEffect>
                                    <p:set>
                                      <p:cBhvr>
                                        <p:cTn id="40" dur="1" fill="hold">
                                          <p:stCondLst>
                                            <p:cond delay="19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1"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AB3B1-33B5-4144-B619-0A9BF9A1E6AC}" type="slidenum">
              <a:rPr lang="en-US" smtClean="0"/>
              <a:pPr/>
              <a:t>11</a:t>
            </a:fld>
            <a:endParaRPr lang="en-US" dirty="0"/>
          </a:p>
        </p:txBody>
      </p:sp>
      <p:sp>
        <p:nvSpPr>
          <p:cNvPr id="5" name="Inhaltsplatzhalter 2"/>
          <p:cNvSpPr>
            <a:spLocks noGrp="1"/>
          </p:cNvSpPr>
          <p:nvPr>
            <p:ph idx="1"/>
          </p:nvPr>
        </p:nvSpPr>
        <p:spPr>
          <a:xfrm>
            <a:off x="403157" y="1676399"/>
            <a:ext cx="8416377" cy="4380271"/>
          </a:xfrm>
        </p:spPr>
        <p:txBody>
          <a:bodyPr rIns="0" numCol="2">
            <a:normAutofit/>
          </a:bodyPr>
          <a:lstStyle/>
          <a:p>
            <a:pPr marL="0" indent="0">
              <a:buNone/>
            </a:pPr>
            <a:r>
              <a:rPr lang="de-DE" sz="2400" dirty="0" smtClean="0"/>
              <a:t>STAR</a:t>
            </a:r>
            <a:r>
              <a:rPr lang="de-DE" sz="2400" b="0" dirty="0" smtClean="0"/>
              <a:t> </a:t>
            </a:r>
            <a:r>
              <a:rPr lang="de-DE" sz="2400" b="0" dirty="0" smtClean="0"/>
              <a:t>Technology</a:t>
            </a:r>
            <a:br>
              <a:rPr lang="de-DE" sz="2400" b="0" dirty="0" smtClean="0"/>
            </a:br>
            <a:r>
              <a:rPr lang="de-DE" sz="2400" b="0" dirty="0" smtClean="0"/>
              <a:t>(Sequential </a:t>
            </a:r>
            <a:r>
              <a:rPr lang="de-DE" sz="2400" b="0" dirty="0" smtClean="0"/>
              <a:t>Transfer Asynchronous Replication)</a:t>
            </a:r>
          </a:p>
          <a:p>
            <a:pPr marL="0" indent="0">
              <a:buNone/>
            </a:pPr>
            <a:r>
              <a:rPr lang="de-DE" sz="2400" dirty="0"/>
              <a:t>Granular selection of data (file/folder/partition)</a:t>
            </a:r>
          </a:p>
          <a:p>
            <a:pPr marL="0" indent="0">
              <a:buNone/>
            </a:pPr>
            <a:r>
              <a:rPr lang="de-DE" sz="2400" dirty="0"/>
              <a:t>B</a:t>
            </a:r>
            <a:r>
              <a:rPr lang="de-DE" sz="2400" dirty="0" smtClean="0"/>
              <a:t>yte-level </a:t>
            </a:r>
            <a:r>
              <a:rPr lang="de-DE" sz="2400" dirty="0" smtClean="0"/>
              <a:t>replication</a:t>
            </a:r>
          </a:p>
          <a:p>
            <a:pPr marL="0" indent="0">
              <a:buNone/>
            </a:pPr>
            <a:r>
              <a:rPr lang="de-DE" sz="2400" dirty="0" smtClean="0"/>
              <a:t>No distance</a:t>
            </a:r>
            <a:r>
              <a:rPr lang="de-DE" sz="2400" b="0" dirty="0" smtClean="0"/>
              <a:t> </a:t>
            </a:r>
            <a:r>
              <a:rPr lang="de-DE" sz="2400" b="0" dirty="0" smtClean="0"/>
              <a:t>limitations</a:t>
            </a:r>
          </a:p>
          <a:p>
            <a:pPr marL="0" indent="0">
              <a:buNone/>
            </a:pPr>
            <a:endParaRPr lang="de-DE" sz="2400" b="0" dirty="0" smtClean="0"/>
          </a:p>
          <a:p>
            <a:pPr marL="0" indent="0">
              <a:buNone/>
            </a:pPr>
            <a:endParaRPr lang="de-DE" sz="2400" b="0" dirty="0" smtClean="0"/>
          </a:p>
          <a:p>
            <a:endParaRPr lang="de-DE" sz="2400" b="0" dirty="0" smtClean="0"/>
          </a:p>
          <a:p>
            <a:pPr marL="0" indent="0">
              <a:buNone/>
            </a:pPr>
            <a:r>
              <a:rPr lang="de-DE" sz="2400" b="0" dirty="0" smtClean="0"/>
              <a:t>Minimum </a:t>
            </a:r>
            <a:r>
              <a:rPr lang="de-DE" sz="2400" dirty="0" smtClean="0"/>
              <a:t>performance </a:t>
            </a:r>
            <a:r>
              <a:rPr lang="de-DE" sz="2400" b="0" dirty="0" smtClean="0"/>
              <a:t>loss on the source server</a:t>
            </a:r>
            <a:endParaRPr lang="de-DE" sz="2400" dirty="0" smtClean="0"/>
          </a:p>
          <a:p>
            <a:pPr marL="0" indent="0">
              <a:buNone/>
            </a:pPr>
            <a:r>
              <a:rPr lang="de-DE" sz="2400" dirty="0" smtClean="0"/>
              <a:t>Live filesystem </a:t>
            </a:r>
            <a:r>
              <a:rPr lang="de-DE" sz="2400" b="0" dirty="0" smtClean="0"/>
              <a:t>on target </a:t>
            </a:r>
            <a:r>
              <a:rPr lang="de-DE" sz="2400" b="0" dirty="0" smtClean="0"/>
              <a:t>server</a:t>
            </a:r>
          </a:p>
          <a:p>
            <a:pPr marL="0" indent="0">
              <a:buNone/>
            </a:pPr>
            <a:r>
              <a:rPr lang="de-DE" sz="2400" b="0" dirty="0" smtClean="0"/>
              <a:t>Three </a:t>
            </a:r>
            <a:r>
              <a:rPr lang="de-DE" sz="2400" b="0" dirty="0" smtClean="0"/>
              <a:t>levels of intelligent </a:t>
            </a:r>
            <a:r>
              <a:rPr lang="de-DE" sz="2400" dirty="0" smtClean="0"/>
              <a:t>data compression</a:t>
            </a:r>
          </a:p>
          <a:p>
            <a:pPr marL="0" indent="0">
              <a:buNone/>
            </a:pPr>
            <a:r>
              <a:rPr lang="de-DE" sz="2400" b="0" dirty="0"/>
              <a:t>S</a:t>
            </a:r>
            <a:r>
              <a:rPr lang="de-DE" sz="2400" b="0" dirty="0" smtClean="0"/>
              <a:t>cheduled throttling</a:t>
            </a:r>
          </a:p>
          <a:p>
            <a:pPr marL="0" indent="0">
              <a:buNone/>
            </a:pPr>
            <a:r>
              <a:rPr lang="de-DE" sz="2400" dirty="0" smtClean="0"/>
              <a:t>256bit AES encryption</a:t>
            </a:r>
            <a:endParaRPr lang="de-DE" sz="2400" b="0" dirty="0" smtClean="0"/>
          </a:p>
        </p:txBody>
      </p:sp>
      <p:sp>
        <p:nvSpPr>
          <p:cNvPr id="2" name="TextBox 1"/>
          <p:cNvSpPr txBox="1"/>
          <p:nvPr/>
        </p:nvSpPr>
        <p:spPr>
          <a:xfrm>
            <a:off x="381836" y="506251"/>
            <a:ext cx="3721275" cy="584775"/>
          </a:xfrm>
          <a:prstGeom prst="rect">
            <a:avLst/>
          </a:prstGeom>
          <a:noFill/>
        </p:spPr>
        <p:txBody>
          <a:bodyPr wrap="none" rtlCol="0">
            <a:spAutoFit/>
          </a:bodyPr>
          <a:lstStyle/>
          <a:p>
            <a:r>
              <a:rPr lang="en-GB" sz="3200" dirty="0" smtClean="0"/>
              <a:t>Replication Summary</a:t>
            </a:r>
            <a:endParaRPr lang="en-GB" sz="3200" dirty="0"/>
          </a:p>
        </p:txBody>
      </p:sp>
    </p:spTree>
    <p:extLst>
      <p:ext uri="{BB962C8B-B14F-4D97-AF65-F5344CB8AC3E}">
        <p14:creationId xmlns:p14="http://schemas.microsoft.com/office/powerpoint/2010/main" val="200498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AB3B1-33B5-4144-B619-0A9BF9A1E6AC}" type="slidenum">
              <a:rPr lang="en-US" smtClean="0"/>
              <a:pPr/>
              <a:t>12</a:t>
            </a:fld>
            <a:endParaRPr lang="en-US" dirty="0"/>
          </a:p>
        </p:txBody>
      </p:sp>
      <p:sp>
        <p:nvSpPr>
          <p:cNvPr id="6" name="Rectangle 5"/>
          <p:cNvSpPr/>
          <p:nvPr/>
        </p:nvSpPr>
        <p:spPr>
          <a:xfrm>
            <a:off x="5819973" y="3382140"/>
            <a:ext cx="2538919" cy="2500008"/>
          </a:xfrm>
          <a:prstGeom prst="rect">
            <a:avLst/>
          </a:prstGeom>
          <a:ln/>
        </p:spPr>
        <p:style>
          <a:lnRef idx="2">
            <a:schemeClr val="accent2"/>
          </a:lnRef>
          <a:fillRef idx="1">
            <a:schemeClr val="lt1"/>
          </a:fillRef>
          <a:effectRef idx="0">
            <a:schemeClr val="accent2"/>
          </a:effectRef>
          <a:fontRef idx="minor">
            <a:schemeClr val="dk1"/>
          </a:fontRef>
        </p:style>
        <p:txBody>
          <a:bodyPr anchor="b"/>
          <a:lstStyle/>
          <a:p>
            <a:pPr algn="ctr">
              <a:defRPr/>
            </a:pPr>
            <a:r>
              <a:rPr lang="en-US" sz="2000" dirty="0" smtClean="0">
                <a:solidFill>
                  <a:schemeClr val="tx1"/>
                </a:solidFill>
              </a:rPr>
              <a:t> Full Server to Virtual</a:t>
            </a:r>
            <a:endParaRPr lang="en-US" sz="2000" dirty="0">
              <a:solidFill>
                <a:schemeClr val="tx1"/>
              </a:solidFill>
            </a:endParaRPr>
          </a:p>
        </p:txBody>
      </p:sp>
      <p:sp>
        <p:nvSpPr>
          <p:cNvPr id="7" name="Rectangle 6"/>
          <p:cNvSpPr/>
          <p:nvPr/>
        </p:nvSpPr>
        <p:spPr>
          <a:xfrm>
            <a:off x="3217825" y="3382140"/>
            <a:ext cx="2538919" cy="2500008"/>
          </a:xfrm>
          <a:prstGeom prst="rect">
            <a:avLst/>
          </a:prstGeom>
          <a:ln/>
        </p:spPr>
        <p:style>
          <a:lnRef idx="2">
            <a:schemeClr val="accent2"/>
          </a:lnRef>
          <a:fillRef idx="1">
            <a:schemeClr val="lt1"/>
          </a:fillRef>
          <a:effectRef idx="0">
            <a:schemeClr val="accent2"/>
          </a:effectRef>
          <a:fontRef idx="minor">
            <a:schemeClr val="dk1"/>
          </a:fontRef>
        </p:style>
        <p:txBody>
          <a:bodyPr anchor="b"/>
          <a:lstStyle/>
          <a:p>
            <a:pPr algn="ctr">
              <a:defRPr/>
            </a:pPr>
            <a:r>
              <a:rPr lang="en-US" sz="1800" dirty="0" smtClean="0">
                <a:solidFill>
                  <a:schemeClr val="tx1"/>
                </a:solidFill>
              </a:rPr>
              <a:t>Many-to-One</a:t>
            </a:r>
            <a:endParaRPr lang="en-US" sz="1800" dirty="0">
              <a:solidFill>
                <a:schemeClr val="tx1"/>
              </a:solidFill>
            </a:endParaRPr>
          </a:p>
        </p:txBody>
      </p:sp>
      <p:sp>
        <p:nvSpPr>
          <p:cNvPr id="8" name="Rectangle 7"/>
          <p:cNvSpPr/>
          <p:nvPr/>
        </p:nvSpPr>
        <p:spPr>
          <a:xfrm>
            <a:off x="615677" y="3382140"/>
            <a:ext cx="2538919" cy="2500008"/>
          </a:xfrm>
          <a:prstGeom prst="rect">
            <a:avLst/>
          </a:prstGeom>
          <a:ln/>
        </p:spPr>
        <p:style>
          <a:lnRef idx="2">
            <a:schemeClr val="accent2"/>
          </a:lnRef>
          <a:fillRef idx="1">
            <a:schemeClr val="lt1"/>
          </a:fillRef>
          <a:effectRef idx="0">
            <a:schemeClr val="accent2"/>
          </a:effectRef>
          <a:fontRef idx="minor">
            <a:schemeClr val="dk1"/>
          </a:fontRef>
        </p:style>
        <p:txBody>
          <a:bodyPr anchor="b"/>
          <a:lstStyle/>
          <a:p>
            <a:pPr algn="ctr">
              <a:defRPr/>
            </a:pPr>
            <a:r>
              <a:rPr lang="en-US" sz="2000" dirty="0">
                <a:solidFill>
                  <a:schemeClr val="tx1"/>
                </a:solidFill>
              </a:rPr>
              <a:t>Single Server</a:t>
            </a:r>
          </a:p>
        </p:txBody>
      </p:sp>
      <p:sp>
        <p:nvSpPr>
          <p:cNvPr id="9" name="Rectangle 8"/>
          <p:cNvSpPr/>
          <p:nvPr/>
        </p:nvSpPr>
        <p:spPr>
          <a:xfrm>
            <a:off x="5823215" y="836736"/>
            <a:ext cx="2538919" cy="2500008"/>
          </a:xfrm>
          <a:prstGeom prst="rect">
            <a:avLst/>
          </a:prstGeom>
          <a:ln/>
        </p:spPr>
        <p:style>
          <a:lnRef idx="2">
            <a:schemeClr val="accent2"/>
          </a:lnRef>
          <a:fillRef idx="1">
            <a:schemeClr val="lt1"/>
          </a:fillRef>
          <a:effectRef idx="0">
            <a:schemeClr val="accent2"/>
          </a:effectRef>
          <a:fontRef idx="minor">
            <a:schemeClr val="dk1"/>
          </a:fontRef>
        </p:style>
        <p:txBody>
          <a:bodyPr anchor="b"/>
          <a:lstStyle/>
          <a:p>
            <a:pPr algn="ctr">
              <a:defRPr/>
            </a:pPr>
            <a:r>
              <a:rPr lang="en-US" sz="2000" dirty="0" smtClean="0">
                <a:solidFill>
                  <a:schemeClr val="tx1"/>
                </a:solidFill>
              </a:rPr>
              <a:t>V2V</a:t>
            </a:r>
            <a:endParaRPr lang="en-US" sz="2000" dirty="0">
              <a:solidFill>
                <a:schemeClr val="tx1"/>
              </a:solidFill>
            </a:endParaRPr>
          </a:p>
        </p:txBody>
      </p:sp>
      <p:sp>
        <p:nvSpPr>
          <p:cNvPr id="10" name="Rectangle 9"/>
          <p:cNvSpPr/>
          <p:nvPr/>
        </p:nvSpPr>
        <p:spPr>
          <a:xfrm>
            <a:off x="3221067" y="836736"/>
            <a:ext cx="2538919" cy="2500008"/>
          </a:xfrm>
          <a:prstGeom prst="rect">
            <a:avLst/>
          </a:prstGeom>
          <a:ln/>
        </p:spPr>
        <p:style>
          <a:lnRef idx="2">
            <a:schemeClr val="accent2"/>
          </a:lnRef>
          <a:fillRef idx="1">
            <a:schemeClr val="lt1"/>
          </a:fillRef>
          <a:effectRef idx="0">
            <a:schemeClr val="accent2"/>
          </a:effectRef>
          <a:fontRef idx="minor">
            <a:schemeClr val="dk1"/>
          </a:fontRef>
        </p:style>
        <p:txBody>
          <a:bodyPr anchor="b"/>
          <a:lstStyle/>
          <a:p>
            <a:pPr algn="ctr">
              <a:defRPr/>
            </a:pPr>
            <a:r>
              <a:rPr lang="en-US" sz="1800" dirty="0" smtClean="0">
                <a:solidFill>
                  <a:schemeClr val="tx1"/>
                </a:solidFill>
              </a:rPr>
              <a:t>One-to-Many</a:t>
            </a:r>
            <a:endParaRPr lang="en-US" sz="1800" dirty="0">
              <a:solidFill>
                <a:schemeClr val="tx1"/>
              </a:solidFill>
            </a:endParaRPr>
          </a:p>
        </p:txBody>
      </p:sp>
      <p:sp>
        <p:nvSpPr>
          <p:cNvPr id="11" name="Rectangle 10"/>
          <p:cNvSpPr/>
          <p:nvPr/>
        </p:nvSpPr>
        <p:spPr>
          <a:xfrm>
            <a:off x="618919" y="836736"/>
            <a:ext cx="2538919" cy="2500008"/>
          </a:xfrm>
          <a:prstGeom prst="rect">
            <a:avLst/>
          </a:prstGeom>
          <a:ln/>
        </p:spPr>
        <p:style>
          <a:lnRef idx="2">
            <a:schemeClr val="accent2"/>
          </a:lnRef>
          <a:fillRef idx="1">
            <a:schemeClr val="lt1"/>
          </a:fillRef>
          <a:effectRef idx="0">
            <a:schemeClr val="accent2"/>
          </a:effectRef>
          <a:fontRef idx="minor">
            <a:schemeClr val="dk1"/>
          </a:fontRef>
        </p:style>
        <p:txBody>
          <a:bodyPr anchor="b"/>
          <a:lstStyle/>
          <a:p>
            <a:pPr algn="ctr">
              <a:defRPr/>
            </a:pPr>
            <a:r>
              <a:rPr lang="en-US" sz="2000" dirty="0" smtClean="0">
                <a:solidFill>
                  <a:schemeClr val="tx1"/>
                </a:solidFill>
              </a:rPr>
              <a:t>One-to-One</a:t>
            </a:r>
            <a:endParaRPr lang="en-US" sz="2000" dirty="0">
              <a:solidFill>
                <a:schemeClr val="tx1"/>
              </a:solidFill>
            </a:endParaRPr>
          </a:p>
        </p:txBody>
      </p:sp>
      <p:grpSp>
        <p:nvGrpSpPr>
          <p:cNvPr id="12" name="Group 98"/>
          <p:cNvGrpSpPr>
            <a:grpSpLocks/>
          </p:cNvGrpSpPr>
          <p:nvPr/>
        </p:nvGrpSpPr>
        <p:grpSpPr bwMode="auto">
          <a:xfrm>
            <a:off x="943275" y="1393919"/>
            <a:ext cx="2009775" cy="1447800"/>
            <a:chOff x="445" y="996"/>
            <a:chExt cx="1266" cy="912"/>
          </a:xfrm>
        </p:grpSpPr>
        <p:pic>
          <p:nvPicPr>
            <p:cNvPr id="13" name="Picture 14" descr="server_red"/>
            <p:cNvPicPr>
              <a:picLocks noChangeAspect="1" noChangeArrowheads="1"/>
            </p:cNvPicPr>
            <p:nvPr/>
          </p:nvPicPr>
          <p:blipFill>
            <a:blip r:embed="rId2"/>
            <a:srcRect l="20555" r="31223"/>
            <a:stretch>
              <a:fillRect/>
            </a:stretch>
          </p:blipFill>
          <p:spPr bwMode="auto">
            <a:xfrm>
              <a:off x="1277" y="996"/>
              <a:ext cx="434" cy="900"/>
            </a:xfrm>
            <a:prstGeom prst="rect">
              <a:avLst/>
            </a:prstGeom>
            <a:noFill/>
            <a:ln w="9525">
              <a:noFill/>
              <a:miter lim="800000"/>
              <a:headEnd/>
              <a:tailEnd/>
            </a:ln>
          </p:spPr>
        </p:pic>
        <p:pic>
          <p:nvPicPr>
            <p:cNvPr id="14" name="Picture 7" descr="server_blk"/>
            <p:cNvPicPr>
              <a:picLocks noChangeAspect="1" noChangeArrowheads="1"/>
            </p:cNvPicPr>
            <p:nvPr/>
          </p:nvPicPr>
          <p:blipFill>
            <a:blip r:embed="rId3"/>
            <a:srcRect l="16667" r="38889"/>
            <a:stretch>
              <a:fillRect/>
            </a:stretch>
          </p:blipFill>
          <p:spPr bwMode="auto">
            <a:xfrm>
              <a:off x="445" y="1008"/>
              <a:ext cx="400" cy="900"/>
            </a:xfrm>
            <a:prstGeom prst="rect">
              <a:avLst/>
            </a:prstGeom>
            <a:noFill/>
            <a:ln w="9525">
              <a:noFill/>
              <a:miter lim="800000"/>
              <a:headEnd/>
              <a:tailEnd/>
            </a:ln>
          </p:spPr>
        </p:pic>
        <p:sp>
          <p:nvSpPr>
            <p:cNvPr id="15" name="Line 89"/>
            <p:cNvSpPr>
              <a:spLocks noChangeShapeType="1"/>
            </p:cNvSpPr>
            <p:nvPr/>
          </p:nvSpPr>
          <p:spPr bwMode="auto">
            <a:xfrm>
              <a:off x="847" y="1421"/>
              <a:ext cx="418" cy="0"/>
            </a:xfrm>
            <a:prstGeom prst="line">
              <a:avLst/>
            </a:prstGeom>
            <a:noFill/>
            <a:ln w="28575">
              <a:solidFill>
                <a:schemeClr val="tx1"/>
              </a:solidFill>
              <a:prstDash val="sysDot"/>
              <a:round/>
              <a:headEnd/>
              <a:tailEnd type="triangle" w="med" len="med"/>
            </a:ln>
          </p:spPr>
          <p:txBody>
            <a:bodyPr/>
            <a:lstStyle/>
            <a:p>
              <a:endParaRPr lang="en-US"/>
            </a:p>
          </p:txBody>
        </p:sp>
      </p:grpSp>
      <p:grpSp>
        <p:nvGrpSpPr>
          <p:cNvPr id="16" name="Group 100"/>
          <p:cNvGrpSpPr>
            <a:grpSpLocks/>
          </p:cNvGrpSpPr>
          <p:nvPr/>
        </p:nvGrpSpPr>
        <p:grpSpPr bwMode="auto">
          <a:xfrm>
            <a:off x="6123287" y="1297082"/>
            <a:ext cx="1968500" cy="1514475"/>
            <a:chOff x="4012" y="935"/>
            <a:chExt cx="1240" cy="954"/>
          </a:xfrm>
        </p:grpSpPr>
        <p:pic>
          <p:nvPicPr>
            <p:cNvPr id="17" name="Picture 9" descr="server_cluster_red"/>
            <p:cNvPicPr>
              <a:picLocks noChangeAspect="1" noChangeArrowheads="1"/>
            </p:cNvPicPr>
            <p:nvPr/>
          </p:nvPicPr>
          <p:blipFill>
            <a:blip r:embed="rId4"/>
            <a:srcRect/>
            <a:stretch>
              <a:fillRect/>
            </a:stretch>
          </p:blipFill>
          <p:spPr bwMode="auto">
            <a:xfrm>
              <a:off x="4804" y="935"/>
              <a:ext cx="448" cy="900"/>
            </a:xfrm>
            <a:prstGeom prst="rect">
              <a:avLst/>
            </a:prstGeom>
            <a:noFill/>
            <a:ln w="9525">
              <a:noFill/>
              <a:miter lim="800000"/>
              <a:headEnd/>
              <a:tailEnd/>
            </a:ln>
          </p:spPr>
        </p:pic>
        <p:pic>
          <p:nvPicPr>
            <p:cNvPr id="18" name="Picture 8" descr="server_cluster_blk"/>
            <p:cNvPicPr>
              <a:picLocks noChangeAspect="1" noChangeArrowheads="1"/>
            </p:cNvPicPr>
            <p:nvPr/>
          </p:nvPicPr>
          <p:blipFill>
            <a:blip r:embed="rId5"/>
            <a:srcRect/>
            <a:stretch>
              <a:fillRect/>
            </a:stretch>
          </p:blipFill>
          <p:spPr bwMode="auto">
            <a:xfrm>
              <a:off x="4012" y="989"/>
              <a:ext cx="454" cy="900"/>
            </a:xfrm>
            <a:prstGeom prst="rect">
              <a:avLst/>
            </a:prstGeom>
            <a:noFill/>
            <a:ln w="9525">
              <a:noFill/>
              <a:miter lim="800000"/>
              <a:headEnd/>
              <a:tailEnd/>
            </a:ln>
          </p:spPr>
        </p:pic>
        <p:sp>
          <p:nvSpPr>
            <p:cNvPr id="19" name="Line 96"/>
            <p:cNvSpPr>
              <a:spLocks noChangeShapeType="1"/>
            </p:cNvSpPr>
            <p:nvPr/>
          </p:nvSpPr>
          <p:spPr bwMode="auto">
            <a:xfrm>
              <a:off x="4435" y="1388"/>
              <a:ext cx="418" cy="0"/>
            </a:xfrm>
            <a:prstGeom prst="line">
              <a:avLst/>
            </a:prstGeom>
            <a:noFill/>
            <a:ln w="28575">
              <a:solidFill>
                <a:schemeClr val="tx1"/>
              </a:solidFill>
              <a:prstDash val="sysDot"/>
              <a:round/>
              <a:headEnd/>
              <a:tailEnd type="triangle" w="med" len="med"/>
            </a:ln>
          </p:spPr>
          <p:txBody>
            <a:bodyPr/>
            <a:lstStyle/>
            <a:p>
              <a:endParaRPr lang="en-US"/>
            </a:p>
          </p:txBody>
        </p:sp>
      </p:grpSp>
      <p:grpSp>
        <p:nvGrpSpPr>
          <p:cNvPr id="20" name="Group 57"/>
          <p:cNvGrpSpPr>
            <a:grpSpLocks/>
          </p:cNvGrpSpPr>
          <p:nvPr/>
        </p:nvGrpSpPr>
        <p:grpSpPr bwMode="auto">
          <a:xfrm>
            <a:off x="3527725" y="1222469"/>
            <a:ext cx="1885950" cy="1630363"/>
            <a:chOff x="3570591" y="1378013"/>
            <a:chExt cx="1885386" cy="1631076"/>
          </a:xfrm>
        </p:grpSpPr>
        <p:grpSp>
          <p:nvGrpSpPr>
            <p:cNvPr id="21" name="Group 99"/>
            <p:cNvGrpSpPr>
              <a:grpSpLocks/>
            </p:cNvGrpSpPr>
            <p:nvPr/>
          </p:nvGrpSpPr>
          <p:grpSpPr bwMode="auto">
            <a:xfrm>
              <a:off x="4205287" y="1713042"/>
              <a:ext cx="844550" cy="1009650"/>
              <a:chOff x="2461" y="1099"/>
              <a:chExt cx="532" cy="636"/>
            </a:xfrm>
          </p:grpSpPr>
          <p:sp>
            <p:nvSpPr>
              <p:cNvPr id="25" name="Line 92"/>
              <p:cNvSpPr>
                <a:spLocks noChangeShapeType="1"/>
              </p:cNvSpPr>
              <p:nvPr/>
            </p:nvSpPr>
            <p:spPr bwMode="auto">
              <a:xfrm flipV="1">
                <a:off x="2461" y="1099"/>
                <a:ext cx="532" cy="309"/>
              </a:xfrm>
              <a:prstGeom prst="line">
                <a:avLst/>
              </a:prstGeom>
              <a:noFill/>
              <a:ln w="28575">
                <a:solidFill>
                  <a:schemeClr val="tx1"/>
                </a:solidFill>
                <a:prstDash val="sysDot"/>
                <a:round/>
                <a:headEnd/>
                <a:tailEnd type="triangle" w="med" len="med"/>
              </a:ln>
            </p:spPr>
            <p:txBody>
              <a:bodyPr/>
              <a:lstStyle/>
              <a:p>
                <a:endParaRPr lang="en-US"/>
              </a:p>
            </p:txBody>
          </p:sp>
          <p:sp>
            <p:nvSpPr>
              <p:cNvPr id="26" name="Line 94"/>
              <p:cNvSpPr>
                <a:spLocks noChangeShapeType="1"/>
              </p:cNvSpPr>
              <p:nvPr/>
            </p:nvSpPr>
            <p:spPr bwMode="auto">
              <a:xfrm>
                <a:off x="2473" y="1402"/>
                <a:ext cx="520" cy="333"/>
              </a:xfrm>
              <a:prstGeom prst="line">
                <a:avLst/>
              </a:prstGeom>
              <a:noFill/>
              <a:ln w="28575">
                <a:solidFill>
                  <a:schemeClr val="tx1"/>
                </a:solidFill>
                <a:prstDash val="sysDot"/>
                <a:round/>
                <a:headEnd/>
                <a:tailEnd type="triangle" w="med" len="med"/>
              </a:ln>
            </p:spPr>
            <p:txBody>
              <a:bodyPr/>
              <a:lstStyle/>
              <a:p>
                <a:endParaRPr lang="en-US"/>
              </a:p>
            </p:txBody>
          </p:sp>
        </p:grpSp>
        <p:pic>
          <p:nvPicPr>
            <p:cNvPr id="22" name="Picture 14" descr="server_red"/>
            <p:cNvPicPr>
              <a:picLocks noChangeAspect="1" noChangeArrowheads="1"/>
            </p:cNvPicPr>
            <p:nvPr/>
          </p:nvPicPr>
          <p:blipFill>
            <a:blip r:embed="rId2"/>
            <a:srcRect l="20555" r="31223"/>
            <a:stretch>
              <a:fillRect/>
            </a:stretch>
          </p:blipFill>
          <p:spPr bwMode="auto">
            <a:xfrm>
              <a:off x="5077162" y="1378013"/>
              <a:ext cx="378814" cy="784770"/>
            </a:xfrm>
            <a:prstGeom prst="rect">
              <a:avLst/>
            </a:prstGeom>
            <a:noFill/>
            <a:ln w="9525">
              <a:noFill/>
              <a:miter lim="800000"/>
              <a:headEnd/>
              <a:tailEnd/>
            </a:ln>
          </p:spPr>
        </p:pic>
        <p:pic>
          <p:nvPicPr>
            <p:cNvPr id="23" name="Picture 14" descr="server_red"/>
            <p:cNvPicPr>
              <a:picLocks noChangeAspect="1" noChangeArrowheads="1"/>
            </p:cNvPicPr>
            <p:nvPr/>
          </p:nvPicPr>
          <p:blipFill>
            <a:blip r:embed="rId2"/>
            <a:srcRect l="20555" r="31223"/>
            <a:stretch>
              <a:fillRect/>
            </a:stretch>
          </p:blipFill>
          <p:spPr bwMode="auto">
            <a:xfrm>
              <a:off x="5077163" y="2224319"/>
              <a:ext cx="378814" cy="784770"/>
            </a:xfrm>
            <a:prstGeom prst="rect">
              <a:avLst/>
            </a:prstGeom>
            <a:noFill/>
            <a:ln w="9525">
              <a:noFill/>
              <a:miter lim="800000"/>
              <a:headEnd/>
              <a:tailEnd/>
            </a:ln>
          </p:spPr>
        </p:pic>
        <p:pic>
          <p:nvPicPr>
            <p:cNvPr id="24" name="Picture 7" descr="server_blk"/>
            <p:cNvPicPr>
              <a:picLocks noChangeAspect="1" noChangeArrowheads="1"/>
            </p:cNvPicPr>
            <p:nvPr/>
          </p:nvPicPr>
          <p:blipFill>
            <a:blip r:embed="rId3"/>
            <a:srcRect l="16667" r="38889"/>
            <a:stretch>
              <a:fillRect/>
            </a:stretch>
          </p:blipFill>
          <p:spPr bwMode="auto">
            <a:xfrm>
              <a:off x="3570591" y="1564763"/>
              <a:ext cx="635000" cy="1428750"/>
            </a:xfrm>
            <a:prstGeom prst="rect">
              <a:avLst/>
            </a:prstGeom>
            <a:noFill/>
            <a:ln w="9525">
              <a:noFill/>
              <a:miter lim="800000"/>
              <a:headEnd/>
              <a:tailEnd/>
            </a:ln>
          </p:spPr>
        </p:pic>
      </p:grpSp>
      <p:grpSp>
        <p:nvGrpSpPr>
          <p:cNvPr id="27" name="Group 72"/>
          <p:cNvGrpSpPr>
            <a:grpSpLocks/>
          </p:cNvGrpSpPr>
          <p:nvPr/>
        </p:nvGrpSpPr>
        <p:grpSpPr bwMode="auto">
          <a:xfrm>
            <a:off x="1408718" y="3787085"/>
            <a:ext cx="1042987" cy="1428750"/>
            <a:chOff x="2001399" y="3987154"/>
            <a:chExt cx="1043393" cy="1428750"/>
          </a:xfrm>
        </p:grpSpPr>
        <p:pic>
          <p:nvPicPr>
            <p:cNvPr id="28" name="Picture 14" descr="server_red"/>
            <p:cNvPicPr>
              <a:picLocks noChangeAspect="1" noChangeArrowheads="1"/>
            </p:cNvPicPr>
            <p:nvPr/>
          </p:nvPicPr>
          <p:blipFill>
            <a:blip r:embed="rId2"/>
            <a:srcRect l="20555" r="31223"/>
            <a:stretch>
              <a:fillRect/>
            </a:stretch>
          </p:blipFill>
          <p:spPr bwMode="auto">
            <a:xfrm>
              <a:off x="2001399" y="3987154"/>
              <a:ext cx="688975" cy="1428750"/>
            </a:xfrm>
            <a:prstGeom prst="rect">
              <a:avLst/>
            </a:prstGeom>
            <a:noFill/>
            <a:ln w="9525">
              <a:noFill/>
              <a:miter lim="800000"/>
              <a:headEnd/>
              <a:tailEnd/>
            </a:ln>
          </p:spPr>
        </p:pic>
        <p:grpSp>
          <p:nvGrpSpPr>
            <p:cNvPr id="29" name="Group 63"/>
            <p:cNvGrpSpPr>
              <a:grpSpLocks/>
            </p:cNvGrpSpPr>
            <p:nvPr/>
          </p:nvGrpSpPr>
          <p:grpSpPr bwMode="auto">
            <a:xfrm>
              <a:off x="2609817" y="4404700"/>
              <a:ext cx="434975" cy="547688"/>
              <a:chOff x="1539775" y="4521432"/>
              <a:chExt cx="434975" cy="547688"/>
            </a:xfrm>
          </p:grpSpPr>
          <p:sp>
            <p:nvSpPr>
              <p:cNvPr id="30" name="Line 43"/>
              <p:cNvSpPr>
                <a:spLocks noChangeShapeType="1"/>
              </p:cNvSpPr>
              <p:nvPr/>
            </p:nvSpPr>
            <p:spPr bwMode="auto">
              <a:xfrm>
                <a:off x="1539775" y="4535719"/>
                <a:ext cx="401638" cy="0"/>
              </a:xfrm>
              <a:prstGeom prst="line">
                <a:avLst/>
              </a:prstGeom>
              <a:noFill/>
              <a:ln w="28575">
                <a:solidFill>
                  <a:schemeClr val="tx1"/>
                </a:solidFill>
                <a:prstDash val="sysDot"/>
                <a:round/>
                <a:headEnd/>
                <a:tailEnd/>
              </a:ln>
            </p:spPr>
            <p:txBody>
              <a:bodyPr/>
              <a:lstStyle/>
              <a:p>
                <a:endParaRPr lang="en-US"/>
              </a:p>
            </p:txBody>
          </p:sp>
          <p:sp>
            <p:nvSpPr>
              <p:cNvPr id="31" name="Line 44"/>
              <p:cNvSpPr>
                <a:spLocks noChangeShapeType="1"/>
              </p:cNvSpPr>
              <p:nvPr/>
            </p:nvSpPr>
            <p:spPr bwMode="auto">
              <a:xfrm>
                <a:off x="1958875" y="4521432"/>
                <a:ext cx="0" cy="547688"/>
              </a:xfrm>
              <a:prstGeom prst="line">
                <a:avLst/>
              </a:prstGeom>
              <a:noFill/>
              <a:ln w="28575">
                <a:solidFill>
                  <a:schemeClr val="tx1"/>
                </a:solidFill>
                <a:prstDash val="sysDot"/>
                <a:round/>
                <a:headEnd/>
                <a:tailEnd/>
              </a:ln>
            </p:spPr>
            <p:txBody>
              <a:bodyPr/>
              <a:lstStyle/>
              <a:p>
                <a:endParaRPr lang="en-US"/>
              </a:p>
            </p:txBody>
          </p:sp>
          <p:sp>
            <p:nvSpPr>
              <p:cNvPr id="32" name="Line 45"/>
              <p:cNvSpPr>
                <a:spLocks noChangeShapeType="1"/>
              </p:cNvSpPr>
              <p:nvPr/>
            </p:nvSpPr>
            <p:spPr bwMode="auto">
              <a:xfrm flipH="1">
                <a:off x="1558825" y="5048482"/>
                <a:ext cx="415925" cy="4763"/>
              </a:xfrm>
              <a:prstGeom prst="line">
                <a:avLst/>
              </a:prstGeom>
              <a:noFill/>
              <a:ln w="28575">
                <a:solidFill>
                  <a:schemeClr val="tx1"/>
                </a:solidFill>
                <a:prstDash val="sysDot"/>
                <a:round/>
                <a:headEnd/>
                <a:tailEnd type="triangle" w="med" len="med"/>
              </a:ln>
            </p:spPr>
            <p:txBody>
              <a:bodyPr/>
              <a:lstStyle/>
              <a:p>
                <a:endParaRPr lang="en-US"/>
              </a:p>
            </p:txBody>
          </p:sp>
        </p:grpSp>
      </p:grpSp>
      <p:grpSp>
        <p:nvGrpSpPr>
          <p:cNvPr id="33" name="Group 71"/>
          <p:cNvGrpSpPr>
            <a:grpSpLocks/>
          </p:cNvGrpSpPr>
          <p:nvPr/>
        </p:nvGrpSpPr>
        <p:grpSpPr bwMode="auto">
          <a:xfrm>
            <a:off x="6240762" y="3679919"/>
            <a:ext cx="1687513" cy="1679575"/>
            <a:chOff x="6283698" y="3836072"/>
            <a:chExt cx="1686633" cy="1679237"/>
          </a:xfrm>
        </p:grpSpPr>
        <p:grpSp>
          <p:nvGrpSpPr>
            <p:cNvPr id="34" name="Group 119"/>
            <p:cNvGrpSpPr>
              <a:grpSpLocks/>
            </p:cNvGrpSpPr>
            <p:nvPr/>
          </p:nvGrpSpPr>
          <p:grpSpPr bwMode="auto">
            <a:xfrm>
              <a:off x="6662542" y="4373222"/>
              <a:ext cx="642938" cy="592138"/>
              <a:chOff x="4284" y="2893"/>
              <a:chExt cx="405" cy="373"/>
            </a:xfrm>
          </p:grpSpPr>
          <p:sp>
            <p:nvSpPr>
              <p:cNvPr id="38" name="Line 117"/>
              <p:cNvSpPr>
                <a:spLocks noChangeShapeType="1"/>
              </p:cNvSpPr>
              <p:nvPr/>
            </p:nvSpPr>
            <p:spPr bwMode="auto">
              <a:xfrm flipV="1">
                <a:off x="4290" y="3122"/>
                <a:ext cx="399" cy="144"/>
              </a:xfrm>
              <a:prstGeom prst="line">
                <a:avLst/>
              </a:prstGeom>
              <a:noFill/>
              <a:ln w="28575">
                <a:solidFill>
                  <a:schemeClr val="tx1"/>
                </a:solidFill>
                <a:prstDash val="sysDot"/>
                <a:round/>
                <a:headEnd/>
                <a:tailEnd type="triangle" w="med" len="med"/>
              </a:ln>
            </p:spPr>
            <p:txBody>
              <a:bodyPr/>
              <a:lstStyle/>
              <a:p>
                <a:endParaRPr lang="en-US"/>
              </a:p>
            </p:txBody>
          </p:sp>
          <p:sp>
            <p:nvSpPr>
              <p:cNvPr id="39" name="Line 118"/>
              <p:cNvSpPr>
                <a:spLocks noChangeShapeType="1"/>
              </p:cNvSpPr>
              <p:nvPr/>
            </p:nvSpPr>
            <p:spPr bwMode="auto">
              <a:xfrm>
                <a:off x="4284" y="2893"/>
                <a:ext cx="399" cy="162"/>
              </a:xfrm>
              <a:prstGeom prst="line">
                <a:avLst/>
              </a:prstGeom>
              <a:noFill/>
              <a:ln w="28575">
                <a:solidFill>
                  <a:schemeClr val="tx1"/>
                </a:solidFill>
                <a:prstDash val="sysDot"/>
                <a:round/>
                <a:headEnd/>
                <a:tailEnd type="triangle" w="med" len="med"/>
              </a:ln>
            </p:spPr>
            <p:txBody>
              <a:bodyPr/>
              <a:lstStyle/>
              <a:p>
                <a:endParaRPr lang="en-US"/>
              </a:p>
            </p:txBody>
          </p:sp>
        </p:grpSp>
        <p:pic>
          <p:nvPicPr>
            <p:cNvPr id="35" name="Picture 9" descr="server_cluster_red"/>
            <p:cNvPicPr>
              <a:picLocks noChangeAspect="1" noChangeArrowheads="1"/>
            </p:cNvPicPr>
            <p:nvPr/>
          </p:nvPicPr>
          <p:blipFill>
            <a:blip r:embed="rId4"/>
            <a:srcRect/>
            <a:stretch>
              <a:fillRect/>
            </a:stretch>
          </p:blipFill>
          <p:spPr bwMode="auto">
            <a:xfrm>
              <a:off x="7259131" y="3961787"/>
              <a:ext cx="711200" cy="1428750"/>
            </a:xfrm>
            <a:prstGeom prst="rect">
              <a:avLst/>
            </a:prstGeom>
            <a:noFill/>
            <a:ln w="9525">
              <a:noFill/>
              <a:miter lim="800000"/>
              <a:headEnd/>
              <a:tailEnd/>
            </a:ln>
          </p:spPr>
        </p:pic>
        <p:pic>
          <p:nvPicPr>
            <p:cNvPr id="36" name="Picture 7" descr="server_blk"/>
            <p:cNvPicPr>
              <a:picLocks noChangeAspect="1" noChangeArrowheads="1"/>
            </p:cNvPicPr>
            <p:nvPr/>
          </p:nvPicPr>
          <p:blipFill>
            <a:blip r:embed="rId3"/>
            <a:srcRect l="16667" r="38889"/>
            <a:stretch>
              <a:fillRect/>
            </a:stretch>
          </p:blipFill>
          <p:spPr bwMode="auto">
            <a:xfrm>
              <a:off x="6286940" y="4734259"/>
              <a:ext cx="347663" cy="781050"/>
            </a:xfrm>
            <a:prstGeom prst="rect">
              <a:avLst/>
            </a:prstGeom>
            <a:noFill/>
            <a:ln w="9525">
              <a:noFill/>
              <a:miter lim="800000"/>
              <a:headEnd/>
              <a:tailEnd/>
            </a:ln>
          </p:spPr>
        </p:pic>
        <p:pic>
          <p:nvPicPr>
            <p:cNvPr id="37" name="Picture 7" descr="server_blk"/>
            <p:cNvPicPr>
              <a:picLocks noChangeAspect="1" noChangeArrowheads="1"/>
            </p:cNvPicPr>
            <p:nvPr/>
          </p:nvPicPr>
          <p:blipFill>
            <a:blip r:embed="rId3"/>
            <a:srcRect l="16667" r="38889"/>
            <a:stretch>
              <a:fillRect/>
            </a:stretch>
          </p:blipFill>
          <p:spPr bwMode="auto">
            <a:xfrm>
              <a:off x="6283698" y="3836072"/>
              <a:ext cx="347663" cy="781050"/>
            </a:xfrm>
            <a:prstGeom prst="rect">
              <a:avLst/>
            </a:prstGeom>
            <a:noFill/>
            <a:ln w="9525">
              <a:noFill/>
              <a:miter lim="800000"/>
              <a:headEnd/>
              <a:tailEnd/>
            </a:ln>
          </p:spPr>
        </p:pic>
      </p:grpSp>
      <p:grpSp>
        <p:nvGrpSpPr>
          <p:cNvPr id="40" name="Group 70"/>
          <p:cNvGrpSpPr>
            <a:grpSpLocks/>
          </p:cNvGrpSpPr>
          <p:nvPr/>
        </p:nvGrpSpPr>
        <p:grpSpPr bwMode="auto">
          <a:xfrm>
            <a:off x="3724575" y="3703732"/>
            <a:ext cx="1803400" cy="1679575"/>
            <a:chOff x="3767477" y="3858770"/>
            <a:chExt cx="1802284" cy="1679237"/>
          </a:xfrm>
        </p:grpSpPr>
        <p:grpSp>
          <p:nvGrpSpPr>
            <p:cNvPr id="41" name="Group 51"/>
            <p:cNvGrpSpPr>
              <a:grpSpLocks/>
            </p:cNvGrpSpPr>
            <p:nvPr/>
          </p:nvGrpSpPr>
          <p:grpSpPr bwMode="auto">
            <a:xfrm>
              <a:off x="3767477" y="3858770"/>
              <a:ext cx="350905" cy="1679237"/>
              <a:chOff x="3757749" y="3897681"/>
              <a:chExt cx="350905" cy="1679237"/>
            </a:xfrm>
          </p:grpSpPr>
          <p:pic>
            <p:nvPicPr>
              <p:cNvPr id="46" name="Picture 7" descr="server_blk"/>
              <p:cNvPicPr>
                <a:picLocks noChangeAspect="1" noChangeArrowheads="1"/>
              </p:cNvPicPr>
              <p:nvPr/>
            </p:nvPicPr>
            <p:blipFill>
              <a:blip r:embed="rId3"/>
              <a:srcRect l="16667" r="38889"/>
              <a:stretch>
                <a:fillRect/>
              </a:stretch>
            </p:blipFill>
            <p:spPr bwMode="auto">
              <a:xfrm>
                <a:off x="3760991" y="4795868"/>
                <a:ext cx="347663" cy="781050"/>
              </a:xfrm>
              <a:prstGeom prst="rect">
                <a:avLst/>
              </a:prstGeom>
              <a:noFill/>
              <a:ln w="9525">
                <a:noFill/>
                <a:miter lim="800000"/>
                <a:headEnd/>
                <a:tailEnd/>
              </a:ln>
            </p:spPr>
          </p:pic>
          <p:pic>
            <p:nvPicPr>
              <p:cNvPr id="47" name="Picture 7" descr="server_blk"/>
              <p:cNvPicPr>
                <a:picLocks noChangeAspect="1" noChangeArrowheads="1"/>
              </p:cNvPicPr>
              <p:nvPr/>
            </p:nvPicPr>
            <p:blipFill>
              <a:blip r:embed="rId3"/>
              <a:srcRect l="16667" r="38889"/>
              <a:stretch>
                <a:fillRect/>
              </a:stretch>
            </p:blipFill>
            <p:spPr bwMode="auto">
              <a:xfrm>
                <a:off x="3757749" y="3897681"/>
                <a:ext cx="347663" cy="781050"/>
              </a:xfrm>
              <a:prstGeom prst="rect">
                <a:avLst/>
              </a:prstGeom>
              <a:noFill/>
              <a:ln w="9525">
                <a:noFill/>
                <a:miter lim="800000"/>
                <a:headEnd/>
                <a:tailEnd/>
              </a:ln>
            </p:spPr>
          </p:pic>
        </p:grpSp>
        <p:pic>
          <p:nvPicPr>
            <p:cNvPr id="42" name="Picture 14" descr="server_red"/>
            <p:cNvPicPr>
              <a:picLocks noChangeAspect="1" noChangeArrowheads="1"/>
            </p:cNvPicPr>
            <p:nvPr/>
          </p:nvPicPr>
          <p:blipFill>
            <a:blip r:embed="rId2"/>
            <a:srcRect l="20555" r="31223"/>
            <a:stretch>
              <a:fillRect/>
            </a:stretch>
          </p:blipFill>
          <p:spPr bwMode="auto">
            <a:xfrm>
              <a:off x="4880786" y="4035789"/>
              <a:ext cx="688975" cy="1428750"/>
            </a:xfrm>
            <a:prstGeom prst="rect">
              <a:avLst/>
            </a:prstGeom>
            <a:noFill/>
            <a:ln w="9525">
              <a:noFill/>
              <a:miter lim="800000"/>
              <a:headEnd/>
              <a:tailEnd/>
            </a:ln>
          </p:spPr>
        </p:pic>
        <p:grpSp>
          <p:nvGrpSpPr>
            <p:cNvPr id="43" name="Group 119"/>
            <p:cNvGrpSpPr>
              <a:grpSpLocks/>
            </p:cNvGrpSpPr>
            <p:nvPr/>
          </p:nvGrpSpPr>
          <p:grpSpPr bwMode="auto">
            <a:xfrm>
              <a:off x="4207929" y="4399162"/>
              <a:ext cx="642938" cy="592138"/>
              <a:chOff x="4284" y="2893"/>
              <a:chExt cx="405" cy="373"/>
            </a:xfrm>
          </p:grpSpPr>
          <p:sp>
            <p:nvSpPr>
              <p:cNvPr id="44" name="Line 117"/>
              <p:cNvSpPr>
                <a:spLocks noChangeShapeType="1"/>
              </p:cNvSpPr>
              <p:nvPr/>
            </p:nvSpPr>
            <p:spPr bwMode="auto">
              <a:xfrm flipV="1">
                <a:off x="4290" y="3122"/>
                <a:ext cx="399" cy="144"/>
              </a:xfrm>
              <a:prstGeom prst="line">
                <a:avLst/>
              </a:prstGeom>
              <a:noFill/>
              <a:ln w="28575">
                <a:solidFill>
                  <a:schemeClr val="tx1"/>
                </a:solidFill>
                <a:prstDash val="sysDot"/>
                <a:round/>
                <a:headEnd/>
                <a:tailEnd type="triangle" w="med" len="med"/>
              </a:ln>
            </p:spPr>
            <p:txBody>
              <a:bodyPr/>
              <a:lstStyle/>
              <a:p>
                <a:endParaRPr lang="en-US"/>
              </a:p>
            </p:txBody>
          </p:sp>
          <p:sp>
            <p:nvSpPr>
              <p:cNvPr id="45" name="Line 118"/>
              <p:cNvSpPr>
                <a:spLocks noChangeShapeType="1"/>
              </p:cNvSpPr>
              <p:nvPr/>
            </p:nvSpPr>
            <p:spPr bwMode="auto">
              <a:xfrm>
                <a:off x="4284" y="2893"/>
                <a:ext cx="399" cy="162"/>
              </a:xfrm>
              <a:prstGeom prst="line">
                <a:avLst/>
              </a:prstGeom>
              <a:noFill/>
              <a:ln w="28575">
                <a:solidFill>
                  <a:schemeClr val="tx1"/>
                </a:solidFill>
                <a:prstDash val="sysDot"/>
                <a:round/>
                <a:headEnd/>
                <a:tailEnd type="triangle" w="med" len="med"/>
              </a:ln>
            </p:spPr>
            <p:txBody>
              <a:bodyPr/>
              <a:lstStyle/>
              <a:p>
                <a:endParaRPr lang="en-US"/>
              </a:p>
            </p:txBody>
          </p:sp>
        </p:grpSp>
      </p:grpSp>
    </p:spTree>
    <p:extLst>
      <p:ext uri="{BB962C8B-B14F-4D97-AF65-F5344CB8AC3E}">
        <p14:creationId xmlns:p14="http://schemas.microsoft.com/office/powerpoint/2010/main" val="39212130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AB3B1-33B5-4144-B619-0A9BF9A1E6AC}" type="slidenum">
              <a:rPr lang="en-US" smtClean="0"/>
              <a:pPr/>
              <a:t>13</a:t>
            </a:fld>
            <a:endParaRPr lang="en-US" dirty="0"/>
          </a:p>
        </p:txBody>
      </p:sp>
      <p:pic>
        <p:nvPicPr>
          <p:cNvPr id="48" name="Picture 47" descr="server_blk"/>
          <p:cNvPicPr>
            <a:picLocks noChangeAspect="1" noChangeArrowheads="1"/>
          </p:cNvPicPr>
          <p:nvPr/>
        </p:nvPicPr>
        <p:blipFill>
          <a:blip r:embed="rId2"/>
          <a:srcRect l="16667" r="38889"/>
          <a:stretch>
            <a:fillRect/>
          </a:stretch>
        </p:blipFill>
        <p:spPr bwMode="auto">
          <a:xfrm>
            <a:off x="2054045" y="1643775"/>
            <a:ext cx="722313" cy="1625600"/>
          </a:xfrm>
          <a:prstGeom prst="rect">
            <a:avLst/>
          </a:prstGeom>
          <a:noFill/>
          <a:ln w="9525">
            <a:noFill/>
            <a:miter lim="800000"/>
            <a:headEnd/>
            <a:tailEnd/>
          </a:ln>
        </p:spPr>
      </p:pic>
      <p:pic>
        <p:nvPicPr>
          <p:cNvPr id="49" name="Picture 7" descr="server_blk"/>
          <p:cNvPicPr>
            <a:picLocks noChangeAspect="1" noChangeArrowheads="1"/>
          </p:cNvPicPr>
          <p:nvPr/>
        </p:nvPicPr>
        <p:blipFill>
          <a:blip r:embed="rId2"/>
          <a:srcRect l="16667" r="38889"/>
          <a:stretch>
            <a:fillRect/>
          </a:stretch>
        </p:blipFill>
        <p:spPr bwMode="auto">
          <a:xfrm>
            <a:off x="5778320" y="1662825"/>
            <a:ext cx="722313" cy="1625600"/>
          </a:xfrm>
          <a:prstGeom prst="rect">
            <a:avLst/>
          </a:prstGeom>
          <a:noFill/>
          <a:ln w="9525">
            <a:noFill/>
            <a:miter lim="800000"/>
            <a:headEnd/>
            <a:tailEnd/>
          </a:ln>
        </p:spPr>
      </p:pic>
      <p:sp>
        <p:nvSpPr>
          <p:cNvPr id="50" name="TextBox 10"/>
          <p:cNvSpPr txBox="1">
            <a:spLocks noChangeArrowheads="1"/>
          </p:cNvSpPr>
          <p:nvPr/>
        </p:nvSpPr>
        <p:spPr bwMode="auto">
          <a:xfrm>
            <a:off x="298270" y="2035888"/>
            <a:ext cx="1662113" cy="585787"/>
          </a:xfrm>
          <a:prstGeom prst="rect">
            <a:avLst/>
          </a:prstGeom>
          <a:noFill/>
          <a:ln w="9525">
            <a:noFill/>
            <a:miter lim="800000"/>
            <a:headEnd/>
            <a:tailEnd/>
          </a:ln>
        </p:spPr>
        <p:txBody>
          <a:bodyPr>
            <a:spAutoFit/>
          </a:bodyPr>
          <a:lstStyle/>
          <a:p>
            <a:pPr algn="ctr"/>
            <a:r>
              <a:rPr lang="en-US" sz="1600" b="1"/>
              <a:t>Production Server</a:t>
            </a:r>
          </a:p>
        </p:txBody>
      </p:sp>
      <p:pic>
        <p:nvPicPr>
          <p:cNvPr id="51" name="Picture 10" descr="blackberry"/>
          <p:cNvPicPr>
            <a:picLocks noChangeAspect="1" noChangeArrowheads="1"/>
          </p:cNvPicPr>
          <p:nvPr/>
        </p:nvPicPr>
        <p:blipFill>
          <a:blip r:embed="rId3"/>
          <a:srcRect/>
          <a:stretch>
            <a:fillRect/>
          </a:stretch>
        </p:blipFill>
        <p:spPr bwMode="auto">
          <a:xfrm>
            <a:off x="2449333" y="2558175"/>
            <a:ext cx="471487" cy="695325"/>
          </a:xfrm>
          <a:prstGeom prst="rect">
            <a:avLst/>
          </a:prstGeom>
          <a:noFill/>
          <a:ln w="9525">
            <a:noFill/>
            <a:miter lim="800000"/>
            <a:headEnd/>
            <a:tailEnd/>
          </a:ln>
        </p:spPr>
      </p:pic>
      <p:pic>
        <p:nvPicPr>
          <p:cNvPr id="52" name="Picture 6" descr="windowsXP_logo"/>
          <p:cNvPicPr>
            <a:picLocks noChangeAspect="1" noChangeArrowheads="1"/>
          </p:cNvPicPr>
          <p:nvPr/>
        </p:nvPicPr>
        <p:blipFill>
          <a:blip r:embed="rId4"/>
          <a:srcRect/>
          <a:stretch>
            <a:fillRect/>
          </a:stretch>
        </p:blipFill>
        <p:spPr bwMode="auto">
          <a:xfrm>
            <a:off x="5430658" y="2626438"/>
            <a:ext cx="766762" cy="679450"/>
          </a:xfrm>
          <a:prstGeom prst="rect">
            <a:avLst/>
          </a:prstGeom>
          <a:noFill/>
          <a:ln w="9525">
            <a:noFill/>
            <a:miter lim="800000"/>
            <a:headEnd/>
            <a:tailEnd/>
          </a:ln>
        </p:spPr>
      </p:pic>
      <p:sp>
        <p:nvSpPr>
          <p:cNvPr id="53" name="TextBox 52"/>
          <p:cNvSpPr txBox="1">
            <a:spLocks noChangeArrowheads="1"/>
          </p:cNvSpPr>
          <p:nvPr/>
        </p:nvSpPr>
        <p:spPr bwMode="auto">
          <a:xfrm>
            <a:off x="6880045" y="2127148"/>
            <a:ext cx="1828800" cy="646331"/>
          </a:xfrm>
          <a:prstGeom prst="rect">
            <a:avLst/>
          </a:prstGeom>
          <a:noFill/>
          <a:ln w="9525">
            <a:noFill/>
            <a:miter lim="800000"/>
            <a:headEnd/>
            <a:tailEnd/>
          </a:ln>
        </p:spPr>
        <p:txBody>
          <a:bodyPr>
            <a:spAutoFit/>
          </a:bodyPr>
          <a:lstStyle/>
          <a:p>
            <a:pPr algn="ctr"/>
            <a:r>
              <a:rPr lang="en-US" dirty="0" smtClean="0"/>
              <a:t>Basic </a:t>
            </a:r>
            <a:r>
              <a:rPr lang="en-US" dirty="0"/>
              <a:t>Windows file server</a:t>
            </a:r>
          </a:p>
        </p:txBody>
      </p:sp>
      <p:cxnSp>
        <p:nvCxnSpPr>
          <p:cNvPr id="54" name="Straight Arrow Connector 53"/>
          <p:cNvCxnSpPr>
            <a:endCxn id="60" idx="1"/>
          </p:cNvCxnSpPr>
          <p:nvPr/>
        </p:nvCxnSpPr>
        <p:spPr>
          <a:xfrm flipV="1">
            <a:off x="2846208" y="3894850"/>
            <a:ext cx="2638425" cy="5730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5" name="TextBox 54"/>
          <p:cNvSpPr txBox="1">
            <a:spLocks noChangeArrowheads="1"/>
          </p:cNvSpPr>
          <p:nvPr/>
        </p:nvSpPr>
        <p:spPr bwMode="auto">
          <a:xfrm rot="20872830">
            <a:off x="3060520" y="3805950"/>
            <a:ext cx="2144713" cy="338138"/>
          </a:xfrm>
          <a:prstGeom prst="rect">
            <a:avLst/>
          </a:prstGeom>
          <a:noFill/>
          <a:ln w="9525">
            <a:noFill/>
            <a:miter lim="800000"/>
            <a:headEnd/>
            <a:tailEnd/>
          </a:ln>
        </p:spPr>
        <p:txBody>
          <a:bodyPr>
            <a:spAutoFit/>
          </a:bodyPr>
          <a:lstStyle/>
          <a:p>
            <a:pPr algn="ctr"/>
            <a:r>
              <a:rPr lang="en-US" sz="1600"/>
              <a:t>System State Data</a:t>
            </a:r>
          </a:p>
        </p:txBody>
      </p:sp>
      <p:cxnSp>
        <p:nvCxnSpPr>
          <p:cNvPr id="56" name="Straight Arrow Connector 55"/>
          <p:cNvCxnSpPr/>
          <p:nvPr/>
        </p:nvCxnSpPr>
        <p:spPr>
          <a:xfrm>
            <a:off x="2846208" y="4467938"/>
            <a:ext cx="2870200" cy="590550"/>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a:spLocks noChangeArrowheads="1"/>
          </p:cNvSpPr>
          <p:nvPr/>
        </p:nvSpPr>
        <p:spPr bwMode="auto">
          <a:xfrm rot="713441">
            <a:off x="3514545" y="4850525"/>
            <a:ext cx="1944688" cy="338138"/>
          </a:xfrm>
          <a:prstGeom prst="rect">
            <a:avLst/>
          </a:prstGeom>
          <a:noFill/>
          <a:ln w="9525">
            <a:noFill/>
            <a:miter lim="800000"/>
            <a:headEnd/>
            <a:tailEnd/>
          </a:ln>
        </p:spPr>
        <p:txBody>
          <a:bodyPr>
            <a:spAutoFit/>
          </a:bodyPr>
          <a:lstStyle/>
          <a:p>
            <a:pPr algn="ctr"/>
            <a:r>
              <a:rPr lang="en-US" sz="1600"/>
              <a:t>All Data Files</a:t>
            </a:r>
          </a:p>
        </p:txBody>
      </p:sp>
      <p:sp>
        <p:nvSpPr>
          <p:cNvPr id="58" name="TextBox 57"/>
          <p:cNvSpPr txBox="1">
            <a:spLocks noChangeArrowheads="1"/>
          </p:cNvSpPr>
          <p:nvPr/>
        </p:nvSpPr>
        <p:spPr bwMode="auto">
          <a:xfrm>
            <a:off x="5629094" y="1389542"/>
            <a:ext cx="1044575" cy="338554"/>
          </a:xfrm>
          <a:prstGeom prst="rect">
            <a:avLst/>
          </a:prstGeom>
          <a:noFill/>
          <a:ln w="9525">
            <a:noFill/>
            <a:miter lim="800000"/>
            <a:headEnd/>
            <a:tailEnd/>
          </a:ln>
        </p:spPr>
        <p:txBody>
          <a:bodyPr wrap="square">
            <a:spAutoFit/>
          </a:bodyPr>
          <a:lstStyle/>
          <a:p>
            <a:pPr algn="ctr"/>
            <a:r>
              <a:rPr lang="en-US" sz="1600" dirty="0" err="1" smtClean="0"/>
              <a:t>AnyTarget</a:t>
            </a:r>
            <a:endParaRPr lang="en-US" sz="1600" dirty="0"/>
          </a:p>
        </p:txBody>
      </p:sp>
      <p:sp>
        <p:nvSpPr>
          <p:cNvPr id="59" name="TextBox 19"/>
          <p:cNvSpPr txBox="1">
            <a:spLocks noChangeArrowheads="1"/>
          </p:cNvSpPr>
          <p:nvPr/>
        </p:nvSpPr>
        <p:spPr bwMode="auto">
          <a:xfrm>
            <a:off x="1939745" y="1383425"/>
            <a:ext cx="1074738" cy="338554"/>
          </a:xfrm>
          <a:prstGeom prst="rect">
            <a:avLst/>
          </a:prstGeom>
          <a:noFill/>
          <a:ln w="9525">
            <a:noFill/>
            <a:miter lim="800000"/>
            <a:headEnd/>
            <a:tailEnd/>
          </a:ln>
        </p:spPr>
        <p:txBody>
          <a:bodyPr wrap="square">
            <a:spAutoFit/>
          </a:bodyPr>
          <a:lstStyle/>
          <a:p>
            <a:pPr algn="ctr"/>
            <a:r>
              <a:rPr lang="en-US" sz="1600" dirty="0" err="1" smtClean="0"/>
              <a:t>AnySource</a:t>
            </a:r>
            <a:endParaRPr lang="en-US" sz="1600" dirty="0"/>
          </a:p>
        </p:txBody>
      </p:sp>
      <p:pic>
        <p:nvPicPr>
          <p:cNvPr id="60" name="Picture 4" descr="folder"/>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5484087" y="3318735"/>
            <a:ext cx="1308565" cy="1153010"/>
          </a:xfrm>
          <a:prstGeom prst="rect">
            <a:avLst/>
          </a:prstGeom>
          <a:noFill/>
        </p:spPr>
      </p:pic>
      <p:sp>
        <p:nvSpPr>
          <p:cNvPr id="61" name="TextBox 21"/>
          <p:cNvSpPr txBox="1">
            <a:spLocks noChangeArrowheads="1"/>
          </p:cNvSpPr>
          <p:nvPr/>
        </p:nvSpPr>
        <p:spPr bwMode="auto">
          <a:xfrm>
            <a:off x="5524320" y="3658313"/>
            <a:ext cx="1254125" cy="590550"/>
          </a:xfrm>
          <a:prstGeom prst="rect">
            <a:avLst/>
          </a:prstGeom>
          <a:noFill/>
          <a:ln w="9525">
            <a:noFill/>
            <a:miter lim="800000"/>
            <a:headEnd/>
            <a:tailEnd/>
          </a:ln>
        </p:spPr>
        <p:txBody>
          <a:bodyPr>
            <a:spAutoFit/>
          </a:bodyPr>
          <a:lstStyle/>
          <a:p>
            <a:pPr algn="ctr"/>
            <a:r>
              <a:rPr lang="en-US" sz="1600"/>
              <a:t>Staging Directory</a:t>
            </a:r>
          </a:p>
        </p:txBody>
      </p:sp>
      <p:cxnSp>
        <p:nvCxnSpPr>
          <p:cNvPr id="62" name="Curved Connector 61"/>
          <p:cNvCxnSpPr/>
          <p:nvPr/>
        </p:nvCxnSpPr>
        <p:spPr>
          <a:xfrm rot="10800000" flipH="1">
            <a:off x="5197295" y="3085225"/>
            <a:ext cx="188913" cy="739775"/>
          </a:xfrm>
          <a:prstGeom prst="curvedConnector3">
            <a:avLst>
              <a:gd name="adj1" fmla="val -121556"/>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63" name="Picture 10" descr="blackberry"/>
          <p:cNvPicPr>
            <a:picLocks noChangeAspect="1" noChangeArrowheads="1"/>
          </p:cNvPicPr>
          <p:nvPr/>
        </p:nvPicPr>
        <p:blipFill>
          <a:blip r:embed="rId3"/>
          <a:srcRect/>
          <a:stretch>
            <a:fillRect/>
          </a:stretch>
        </p:blipFill>
        <p:spPr bwMode="auto">
          <a:xfrm>
            <a:off x="6229170" y="2575638"/>
            <a:ext cx="471488" cy="695325"/>
          </a:xfrm>
          <a:prstGeom prst="rect">
            <a:avLst/>
          </a:prstGeom>
          <a:noFill/>
          <a:ln w="9525">
            <a:noFill/>
            <a:miter lim="800000"/>
            <a:headEnd/>
            <a:tailEnd/>
          </a:ln>
        </p:spPr>
      </p:pic>
      <p:sp>
        <p:nvSpPr>
          <p:cNvPr id="64" name="TextBox 63"/>
          <p:cNvSpPr txBox="1">
            <a:spLocks noChangeArrowheads="1"/>
          </p:cNvSpPr>
          <p:nvPr/>
        </p:nvSpPr>
        <p:spPr bwMode="auto">
          <a:xfrm>
            <a:off x="5430658" y="1402389"/>
            <a:ext cx="1361994" cy="338554"/>
          </a:xfrm>
          <a:prstGeom prst="rect">
            <a:avLst/>
          </a:prstGeom>
          <a:noFill/>
          <a:ln w="9525">
            <a:noFill/>
            <a:miter lim="800000"/>
            <a:headEnd/>
            <a:tailEnd/>
          </a:ln>
        </p:spPr>
        <p:txBody>
          <a:bodyPr wrap="square">
            <a:spAutoFit/>
          </a:bodyPr>
          <a:lstStyle/>
          <a:p>
            <a:pPr algn="ctr"/>
            <a:r>
              <a:rPr lang="en-US" sz="1600" dirty="0" err="1" smtClean="0"/>
              <a:t>AnySource</a:t>
            </a:r>
            <a:endParaRPr lang="en-US" sz="1600" dirty="0"/>
          </a:p>
        </p:txBody>
      </p:sp>
      <p:sp>
        <p:nvSpPr>
          <p:cNvPr id="65" name="TextBox 64"/>
          <p:cNvSpPr txBox="1">
            <a:spLocks noChangeArrowheads="1"/>
          </p:cNvSpPr>
          <p:nvPr/>
        </p:nvSpPr>
        <p:spPr bwMode="auto">
          <a:xfrm>
            <a:off x="6757808" y="3415425"/>
            <a:ext cx="2073275" cy="1077913"/>
          </a:xfrm>
          <a:prstGeom prst="rect">
            <a:avLst/>
          </a:prstGeom>
          <a:noFill/>
          <a:ln w="9525">
            <a:noFill/>
            <a:miter lim="800000"/>
            <a:headEnd/>
            <a:tailEnd/>
          </a:ln>
        </p:spPr>
        <p:txBody>
          <a:bodyPr>
            <a:spAutoFit/>
          </a:bodyPr>
          <a:lstStyle/>
          <a:p>
            <a:pPr algn="ctr"/>
            <a:r>
              <a:rPr lang="en-US" sz="1600"/>
              <a:t>Staged information overwrites system configuration (non-hardware)</a:t>
            </a:r>
          </a:p>
        </p:txBody>
      </p:sp>
      <p:sp>
        <p:nvSpPr>
          <p:cNvPr id="66" name="TextBox 65"/>
          <p:cNvSpPr txBox="1">
            <a:spLocks noChangeArrowheads="1"/>
          </p:cNvSpPr>
          <p:nvPr/>
        </p:nvSpPr>
        <p:spPr bwMode="auto">
          <a:xfrm>
            <a:off x="6895126" y="1875460"/>
            <a:ext cx="1798637" cy="1200329"/>
          </a:xfrm>
          <a:prstGeom prst="rect">
            <a:avLst/>
          </a:prstGeom>
          <a:noFill/>
          <a:ln w="9525">
            <a:noFill/>
            <a:miter lim="800000"/>
            <a:headEnd/>
            <a:tailEnd/>
          </a:ln>
        </p:spPr>
        <p:txBody>
          <a:bodyPr>
            <a:spAutoFit/>
          </a:bodyPr>
          <a:lstStyle/>
          <a:p>
            <a:pPr algn="ctr"/>
            <a:r>
              <a:rPr lang="en-US" dirty="0" smtClean="0"/>
              <a:t>Reboots </a:t>
            </a:r>
            <a:r>
              <a:rPr lang="en-US" dirty="0"/>
              <a:t>and becomes identical to source server</a:t>
            </a:r>
          </a:p>
        </p:txBody>
      </p:sp>
      <p:pic>
        <p:nvPicPr>
          <p:cNvPr id="67" name="Picture 17" descr="database_red"/>
          <p:cNvPicPr>
            <a:picLocks noChangeAspect="1" noChangeArrowheads="1"/>
          </p:cNvPicPr>
          <p:nvPr/>
        </p:nvPicPr>
        <p:blipFill>
          <a:blip r:embed="rId6"/>
          <a:srcRect l="16000" t="25111" r="22778" b="10666"/>
          <a:stretch>
            <a:fillRect/>
          </a:stretch>
        </p:blipFill>
        <p:spPr bwMode="auto">
          <a:xfrm>
            <a:off x="1985783" y="3788488"/>
            <a:ext cx="1028700" cy="1079500"/>
          </a:xfrm>
          <a:prstGeom prst="rect">
            <a:avLst/>
          </a:prstGeom>
          <a:noFill/>
          <a:ln w="9525">
            <a:noFill/>
            <a:miter lim="800000"/>
            <a:headEnd/>
            <a:tailEnd/>
          </a:ln>
        </p:spPr>
      </p:pic>
      <p:pic>
        <p:nvPicPr>
          <p:cNvPr id="68" name="Picture 17" descr="database_red"/>
          <p:cNvPicPr>
            <a:picLocks noChangeAspect="1" noChangeArrowheads="1"/>
          </p:cNvPicPr>
          <p:nvPr/>
        </p:nvPicPr>
        <p:blipFill>
          <a:blip r:embed="rId6"/>
          <a:srcRect l="16000" t="25111" r="22778" b="10666"/>
          <a:stretch>
            <a:fillRect/>
          </a:stretch>
        </p:blipFill>
        <p:spPr bwMode="auto">
          <a:xfrm>
            <a:off x="2033408" y="3807538"/>
            <a:ext cx="1028700" cy="1079500"/>
          </a:xfrm>
          <a:prstGeom prst="rect">
            <a:avLst/>
          </a:prstGeom>
          <a:noFill/>
          <a:ln w="9525">
            <a:noFill/>
            <a:miter lim="800000"/>
            <a:headEnd/>
            <a:tailEnd/>
          </a:ln>
        </p:spPr>
      </p:pic>
      <p:pic>
        <p:nvPicPr>
          <p:cNvPr id="69" name="Picture 17" descr="database_red"/>
          <p:cNvPicPr>
            <a:picLocks noChangeAspect="1" noChangeArrowheads="1"/>
          </p:cNvPicPr>
          <p:nvPr/>
        </p:nvPicPr>
        <p:blipFill>
          <a:blip r:embed="rId6"/>
          <a:srcRect l="16000" t="25111" r="22778" b="10666"/>
          <a:stretch>
            <a:fillRect/>
          </a:stretch>
        </p:blipFill>
        <p:spPr bwMode="auto">
          <a:xfrm>
            <a:off x="5691008" y="4579063"/>
            <a:ext cx="874712" cy="917575"/>
          </a:xfrm>
          <a:prstGeom prst="rect">
            <a:avLst/>
          </a:prstGeom>
          <a:noFill/>
          <a:ln w="9525">
            <a:noFill/>
            <a:miter lim="800000"/>
            <a:headEnd/>
            <a:tailEnd/>
          </a:ln>
        </p:spPr>
      </p:pic>
      <p:pic>
        <p:nvPicPr>
          <p:cNvPr id="70" name="Picture 52" descr="MSN icon stop"/>
          <p:cNvPicPr>
            <a:picLocks noChangeAspect="1" noChangeArrowheads="1"/>
          </p:cNvPicPr>
          <p:nvPr/>
        </p:nvPicPr>
        <p:blipFill>
          <a:blip r:embed="rId7"/>
          <a:srcRect/>
          <a:stretch>
            <a:fillRect/>
          </a:stretch>
        </p:blipFill>
        <p:spPr bwMode="auto">
          <a:xfrm>
            <a:off x="2382658" y="1723150"/>
            <a:ext cx="881062" cy="835025"/>
          </a:xfrm>
          <a:prstGeom prst="rect">
            <a:avLst/>
          </a:prstGeom>
          <a:noFill/>
          <a:ln w="9525">
            <a:noFill/>
            <a:miter lim="800000"/>
            <a:headEnd/>
            <a:tailEnd/>
          </a:ln>
        </p:spPr>
      </p:pic>
      <p:sp>
        <p:nvSpPr>
          <p:cNvPr id="2" name="TextBox 1"/>
          <p:cNvSpPr txBox="1"/>
          <p:nvPr/>
        </p:nvSpPr>
        <p:spPr>
          <a:xfrm>
            <a:off x="381836" y="443050"/>
            <a:ext cx="5949642" cy="584775"/>
          </a:xfrm>
          <a:prstGeom prst="rect">
            <a:avLst/>
          </a:prstGeom>
          <a:noFill/>
        </p:spPr>
        <p:txBody>
          <a:bodyPr wrap="none" rtlCol="0">
            <a:spAutoFit/>
          </a:bodyPr>
          <a:lstStyle/>
          <a:p>
            <a:r>
              <a:rPr lang="en-GB" sz="3200" dirty="0" smtClean="0"/>
              <a:t>Full Server Protection or Migration</a:t>
            </a:r>
            <a:endParaRPr lang="en-GB" sz="3200" dirty="0"/>
          </a:p>
        </p:txBody>
      </p:sp>
    </p:spTree>
    <p:extLst>
      <p:ext uri="{BB962C8B-B14F-4D97-AF65-F5344CB8AC3E}">
        <p14:creationId xmlns:p14="http://schemas.microsoft.com/office/powerpoint/2010/main" val="297173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67"/>
                                        </p:tgtEl>
                                        <p:attrNameLst>
                                          <p:attrName>style.opacity</p:attrName>
                                        </p:attrNameLst>
                                      </p:cBhvr>
                                      <p:to>
                                        <p:strVal val="0.5"/>
                                      </p:to>
                                    </p:set>
                                    <p:animEffect filter="image" prLst="opacity: 0.5">
                                      <p:cBhvr rctx="IE">
                                        <p:cTn id="21" dur="indefinite"/>
                                        <p:tgtEl>
                                          <p:spTgt spid="67"/>
                                        </p:tgtEl>
                                      </p:cBhvr>
                                    </p:animEffect>
                                  </p:childTnLst>
                                </p:cTn>
                              </p:par>
                              <p:par>
                                <p:cTn id="22" presetID="9" presetClass="emph" presetSubtype="0" nodeType="withEffect">
                                  <p:stCondLst>
                                    <p:cond delay="0"/>
                                  </p:stCondLst>
                                  <p:childTnLst>
                                    <p:set>
                                      <p:cBhvr rctx="PPT">
                                        <p:cTn id="23" dur="indefinite"/>
                                        <p:tgtEl>
                                          <p:spTgt spid="68"/>
                                        </p:tgtEl>
                                        <p:attrNameLst>
                                          <p:attrName>style.opacity</p:attrName>
                                        </p:attrNameLst>
                                      </p:cBhvr>
                                      <p:to>
                                        <p:strVal val="0.5"/>
                                      </p:to>
                                    </p:set>
                                    <p:animEffect filter="image" prLst="opacity: 0.5">
                                      <p:cBhvr rctx="IE">
                                        <p:cTn id="24" dur="indefinite"/>
                                        <p:tgtEl>
                                          <p:spTgt spid="68"/>
                                        </p:tgtEl>
                                      </p:cBhvr>
                                    </p:animEffect>
                                  </p:childTnLst>
                                </p:cTn>
                              </p:par>
                              <p:par>
                                <p:cTn id="25" presetID="9" presetClass="emph" presetSubtype="0" nodeType="withEffect">
                                  <p:stCondLst>
                                    <p:cond delay="0"/>
                                  </p:stCondLst>
                                  <p:childTnLst>
                                    <p:set>
                                      <p:cBhvr rctx="PPT">
                                        <p:cTn id="26" dur="indefinite"/>
                                        <p:tgtEl>
                                          <p:spTgt spid="51"/>
                                        </p:tgtEl>
                                        <p:attrNameLst>
                                          <p:attrName>style.opacity</p:attrName>
                                        </p:attrNameLst>
                                      </p:cBhvr>
                                      <p:to>
                                        <p:strVal val="0.5"/>
                                      </p:to>
                                    </p:set>
                                    <p:animEffect filter="image" prLst="opacity: 0.5">
                                      <p:cBhvr rctx="IE">
                                        <p:cTn id="27" dur="indefinite"/>
                                        <p:tgtEl>
                                          <p:spTgt spid="51"/>
                                        </p:tgtEl>
                                      </p:cBhvr>
                                    </p:animEffect>
                                  </p:childTnLst>
                                </p:cTn>
                              </p:par>
                              <p:par>
                                <p:cTn id="28" presetID="9" presetClass="emph" presetSubtype="0" nodeType="withEffect">
                                  <p:stCondLst>
                                    <p:cond delay="0"/>
                                  </p:stCondLst>
                                  <p:childTnLst>
                                    <p:set>
                                      <p:cBhvr rctx="PPT">
                                        <p:cTn id="29" dur="indefinite"/>
                                        <p:tgtEl>
                                          <p:spTgt spid="48"/>
                                        </p:tgtEl>
                                        <p:attrNameLst>
                                          <p:attrName>style.opacity</p:attrName>
                                        </p:attrNameLst>
                                      </p:cBhvr>
                                      <p:to>
                                        <p:strVal val="0.5"/>
                                      </p:to>
                                    </p:set>
                                    <p:animEffect filter="image" prLst="opacity: 0.5">
                                      <p:cBhvr rctx="IE">
                                        <p:cTn id="30" dur="indefinite"/>
                                        <p:tgtEl>
                                          <p:spTgt spid="48"/>
                                        </p:tgtEl>
                                      </p:cBhvr>
                                    </p:animEffect>
                                  </p:childTnLst>
                                </p:cTn>
                              </p:par>
                              <p:par>
                                <p:cTn id="31" presetID="5" presetClass="entr" presetSubtype="1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checkerboard(across)">
                                      <p:cBhvr>
                                        <p:cTn id="33" dur="500"/>
                                        <p:tgtEl>
                                          <p:spTgt spid="70"/>
                                        </p:tgtEl>
                                      </p:cBhvr>
                                    </p:animEffect>
                                  </p:childTnLst>
                                </p:cTn>
                              </p:par>
                              <p:par>
                                <p:cTn id="34" presetID="10" presetClass="exit" presetSubtype="0" fill="hold" grpId="1" nodeType="withEffect">
                                  <p:stCondLst>
                                    <p:cond delay="0"/>
                                  </p:stCondLst>
                                  <p:childTnLst>
                                    <p:animEffect transition="out" filter="fade">
                                      <p:cBhvr>
                                        <p:cTn id="35" dur="500"/>
                                        <p:tgtEl>
                                          <p:spTgt spid="55"/>
                                        </p:tgtEl>
                                      </p:cBhvr>
                                    </p:animEffect>
                                    <p:set>
                                      <p:cBhvr>
                                        <p:cTn id="36" dur="1" fill="hold">
                                          <p:stCondLst>
                                            <p:cond delay="499"/>
                                          </p:stCondLst>
                                        </p:cTn>
                                        <p:tgtEl>
                                          <p:spTgt spid="5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4"/>
                                        </p:tgtEl>
                                      </p:cBhvr>
                                    </p:animEffect>
                                    <p:set>
                                      <p:cBhvr>
                                        <p:cTn id="39" dur="1" fill="hold">
                                          <p:stCondLst>
                                            <p:cond delay="499"/>
                                          </p:stCondLst>
                                        </p:cTn>
                                        <p:tgtEl>
                                          <p:spTgt spid="5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7"/>
                                        </p:tgtEl>
                                      </p:cBhvr>
                                    </p:animEffect>
                                    <p:set>
                                      <p:cBhvr>
                                        <p:cTn id="42" dur="1" fill="hold">
                                          <p:stCondLst>
                                            <p:cond delay="499"/>
                                          </p:stCondLst>
                                        </p:cTn>
                                        <p:tgtEl>
                                          <p:spTgt spid="57"/>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56"/>
                                        </p:tgtEl>
                                      </p:cBhvr>
                                    </p:animEffect>
                                    <p:set>
                                      <p:cBhvr>
                                        <p:cTn id="45" dur="1" fill="hold">
                                          <p:stCondLst>
                                            <p:cond delay="499"/>
                                          </p:stCondLst>
                                        </p:cTn>
                                        <p:tgtEl>
                                          <p:spTgt spid="5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5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62"/>
                                        </p:tgtEl>
                                      </p:cBhvr>
                                    </p:animEffect>
                                    <p:set>
                                      <p:cBhvr>
                                        <p:cTn id="58" dur="1" fill="hold">
                                          <p:stCondLst>
                                            <p:cond delay="499"/>
                                          </p:stCondLst>
                                        </p:cTn>
                                        <p:tgtEl>
                                          <p:spTgt spid="62"/>
                                        </p:tgtEl>
                                        <p:attrNameLst>
                                          <p:attrName>style.visibility</p:attrName>
                                        </p:attrNameLst>
                                      </p:cBhvr>
                                      <p:to>
                                        <p:strVal val="hidden"/>
                                      </p:to>
                                    </p:set>
                                  </p:childTnLst>
                                </p:cTn>
                              </p:par>
                            </p:childTnLst>
                          </p:cTn>
                        </p:par>
                        <p:par>
                          <p:cTn id="59" fill="hold">
                            <p:stCondLst>
                              <p:cond delay="500"/>
                            </p:stCondLst>
                            <p:childTnLst>
                              <p:par>
                                <p:cTn id="60" presetID="8" presetClass="emph" presetSubtype="0" fill="hold" nodeType="afterEffect">
                                  <p:stCondLst>
                                    <p:cond delay="0"/>
                                  </p:stCondLst>
                                  <p:childTnLst>
                                    <p:animRot by="21600000">
                                      <p:cBhvr>
                                        <p:cTn id="61" dur="1000" fill="hold"/>
                                        <p:tgtEl>
                                          <p:spTgt spid="52"/>
                                        </p:tgtEl>
                                        <p:attrNameLst>
                                          <p:attrName>r</p:attrName>
                                        </p:attrNameLst>
                                      </p:cBhvr>
                                    </p:animRot>
                                  </p:childTnLst>
                                </p:cTn>
                              </p:par>
                              <p:par>
                                <p:cTn id="62" presetID="10" presetClass="exit" presetSubtype="0" fill="hold" grpId="0" nodeType="withEffect">
                                  <p:stCondLst>
                                    <p:cond delay="0"/>
                                  </p:stCondLst>
                                  <p:childTnLst>
                                    <p:animEffect transition="out" filter="fade">
                                      <p:cBhvr>
                                        <p:cTn id="63" dur="500"/>
                                        <p:tgtEl>
                                          <p:spTgt spid="53"/>
                                        </p:tgtEl>
                                      </p:cBhvr>
                                    </p:animEffect>
                                    <p:set>
                                      <p:cBhvr>
                                        <p:cTn id="64" dur="1" fill="hold">
                                          <p:stCondLst>
                                            <p:cond delay="499"/>
                                          </p:stCondLst>
                                        </p:cTn>
                                        <p:tgtEl>
                                          <p:spTgt spid="53"/>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childTnLst>
                          </p:cTn>
                        </p:par>
                        <p:par>
                          <p:cTn id="68" fill="hold">
                            <p:stCondLst>
                              <p:cond delay="1500"/>
                            </p:stCondLst>
                            <p:childTnLst>
                              <p:par>
                                <p:cTn id="69" presetID="10" presetClass="exit" presetSubtype="0" fill="hold" nodeType="afterEffect">
                                  <p:stCondLst>
                                    <p:cond delay="0"/>
                                  </p:stCondLst>
                                  <p:childTnLst>
                                    <p:animEffect transition="out" filter="fade">
                                      <p:cBhvr>
                                        <p:cTn id="70" dur="1000"/>
                                        <p:tgtEl>
                                          <p:spTgt spid="52"/>
                                        </p:tgtEl>
                                      </p:cBhvr>
                                    </p:animEffect>
                                    <p:set>
                                      <p:cBhvr>
                                        <p:cTn id="71" dur="1" fill="hold">
                                          <p:stCondLst>
                                            <p:cond delay="999"/>
                                          </p:stCondLst>
                                        </p:cTn>
                                        <p:tgtEl>
                                          <p:spTgt spid="52"/>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1000"/>
                                        <p:tgtEl>
                                          <p:spTgt spid="58"/>
                                        </p:tgtEl>
                                      </p:cBhvr>
                                    </p:animEffect>
                                    <p:set>
                                      <p:cBhvr>
                                        <p:cTn id="74" dur="1" fill="hold">
                                          <p:stCondLst>
                                            <p:cond delay="999"/>
                                          </p:stCondLst>
                                        </p:cTn>
                                        <p:tgtEl>
                                          <p:spTgt spid="58"/>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1000"/>
                                        <p:tgtEl>
                                          <p:spTgt spid="6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fade">
                                      <p:cBhvr>
                                        <p:cTn id="80" dur="1000"/>
                                        <p:tgtEl>
                                          <p:spTgt spid="64"/>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5" grpId="1"/>
      <p:bldP spid="57" grpId="0"/>
      <p:bldP spid="57" grpId="1"/>
      <p:bldP spid="58" grpId="0"/>
      <p:bldP spid="64" grpId="0"/>
      <p:bldP spid="65"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14"/>
          <p:cNvSpPr>
            <a:spLocks noChangeShapeType="1"/>
          </p:cNvSpPr>
          <p:nvPr/>
        </p:nvSpPr>
        <p:spPr bwMode="auto">
          <a:xfrm flipH="1">
            <a:off x="6241160" y="3274374"/>
            <a:ext cx="13055" cy="381030"/>
          </a:xfrm>
          <a:prstGeom prst="line">
            <a:avLst/>
          </a:prstGeom>
          <a:noFill/>
          <a:ln w="50800" cap="rnd">
            <a:solidFill>
              <a:srgbClr val="6699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38" name="Picture 37"/>
          <p:cNvPicPr>
            <a:picLocks noChangeAspect="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703503" y="3539282"/>
            <a:ext cx="1093310" cy="1000918"/>
          </a:xfrm>
          <a:prstGeom prst="rect">
            <a:avLst/>
          </a:prstGeom>
          <a:solidFill>
            <a:schemeClr val="bg1"/>
          </a:solidFill>
          <a:ln>
            <a:noFill/>
          </a:ln>
          <a:extLst/>
        </p:spPr>
      </p:pic>
      <p:sp>
        <p:nvSpPr>
          <p:cNvPr id="2" name="Title 1"/>
          <p:cNvSpPr>
            <a:spLocks noGrp="1"/>
          </p:cNvSpPr>
          <p:nvPr>
            <p:ph type="title"/>
          </p:nvPr>
        </p:nvSpPr>
        <p:spPr/>
        <p:txBody>
          <a:bodyPr>
            <a:normAutofit/>
          </a:bodyPr>
          <a:lstStyle/>
          <a:p>
            <a:r>
              <a:rPr lang="en-US" sz="2800" dirty="0">
                <a:solidFill>
                  <a:schemeClr val="tx1"/>
                </a:solidFill>
              </a:rPr>
              <a:t>Full </a:t>
            </a:r>
            <a:r>
              <a:rPr lang="en-US" sz="2800" dirty="0" smtClean="0">
                <a:solidFill>
                  <a:schemeClr val="tx1"/>
                </a:solidFill>
              </a:rPr>
              <a:t>Server </a:t>
            </a:r>
            <a:r>
              <a:rPr lang="en-US" sz="2800" dirty="0">
                <a:solidFill>
                  <a:schemeClr val="tx1"/>
                </a:solidFill>
              </a:rPr>
              <a:t>to Hyper-V migration</a:t>
            </a:r>
            <a:endParaRPr lang="en-US" sz="2800" dirty="0">
              <a:solidFill>
                <a:schemeClr val="tx1"/>
              </a:solidFill>
            </a:endParaRPr>
          </a:p>
        </p:txBody>
      </p:sp>
      <p:sp>
        <p:nvSpPr>
          <p:cNvPr id="6" name="Line 19"/>
          <p:cNvSpPr>
            <a:spLocks noChangeShapeType="1"/>
          </p:cNvSpPr>
          <p:nvPr/>
        </p:nvSpPr>
        <p:spPr bwMode="auto">
          <a:xfrm flipH="1">
            <a:off x="2515104" y="3274373"/>
            <a:ext cx="2381" cy="1478522"/>
          </a:xfrm>
          <a:prstGeom prst="line">
            <a:avLst/>
          </a:prstGeom>
          <a:noFill/>
          <a:ln w="50800" cap="rnd">
            <a:solidFill>
              <a:srgbClr val="6699F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7" name="Picture 24" descr="database"/>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2195268" y="3506884"/>
            <a:ext cx="682528" cy="95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2"/>
          <p:cNvSpPr txBox="1">
            <a:spLocks noChangeArrowheads="1"/>
          </p:cNvSpPr>
          <p:nvPr/>
        </p:nvSpPr>
        <p:spPr bwMode="auto">
          <a:xfrm>
            <a:off x="2896050" y="3657675"/>
            <a:ext cx="1552355" cy="70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400" i="1">
                <a:solidFill>
                  <a:schemeClr val="tx1"/>
                </a:solidFill>
                <a:latin typeface="Arial" panose="020B0604020202020204" pitchFamily="34" charset="0"/>
                <a:ea typeface="MS PGothic" panose="020B0600070205080204" pitchFamily="34" charset="-128"/>
              </a:defRPr>
            </a:lvl1pPr>
            <a:lvl2pPr marL="742950" indent="-285750" eaLnBrk="0" hangingPunct="0">
              <a:defRPr sz="1400" i="1">
                <a:solidFill>
                  <a:schemeClr val="tx1"/>
                </a:solidFill>
                <a:latin typeface="Arial" panose="020B0604020202020204" pitchFamily="34" charset="0"/>
                <a:ea typeface="MS PGothic" panose="020B0600070205080204" pitchFamily="34" charset="-128"/>
              </a:defRPr>
            </a:lvl2pPr>
            <a:lvl3pPr marL="1143000" indent="-228600" eaLnBrk="0" hangingPunct="0">
              <a:defRPr sz="1400" i="1">
                <a:solidFill>
                  <a:schemeClr val="tx1"/>
                </a:solidFill>
                <a:latin typeface="Arial" panose="020B0604020202020204" pitchFamily="34" charset="0"/>
                <a:ea typeface="MS PGothic" panose="020B0600070205080204" pitchFamily="34" charset="-128"/>
              </a:defRPr>
            </a:lvl3pPr>
            <a:lvl4pPr marL="1600200" indent="-228600" eaLnBrk="0" hangingPunct="0">
              <a:defRPr sz="1400" i="1">
                <a:solidFill>
                  <a:schemeClr val="tx1"/>
                </a:solidFill>
                <a:latin typeface="Arial" panose="020B0604020202020204" pitchFamily="34" charset="0"/>
                <a:ea typeface="MS PGothic" panose="020B0600070205080204" pitchFamily="34" charset="-128"/>
              </a:defRPr>
            </a:lvl4pPr>
            <a:lvl5pPr marL="2057400" indent="-228600" eaLnBrk="0" hangingPunct="0">
              <a:defRPr sz="1400"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9pPr>
          </a:lstStyle>
          <a:p>
            <a:pPr algn="l" eaLnBrk="1" hangingPunct="1">
              <a:spcBef>
                <a:spcPct val="50000"/>
              </a:spcBef>
            </a:pPr>
            <a:r>
              <a:rPr lang="en-US" sz="1324" i="0" dirty="0">
                <a:latin typeface="+mn-lt"/>
              </a:rPr>
              <a:t>C: </a:t>
            </a:r>
            <a:r>
              <a:rPr lang="en-US" sz="1324" i="0" dirty="0" smtClean="0">
                <a:latin typeface="+mn-lt"/>
              </a:rPr>
              <a:t>volume</a:t>
            </a:r>
            <a:br>
              <a:rPr lang="en-US" sz="1324" i="0" dirty="0" smtClean="0">
                <a:latin typeface="+mn-lt"/>
              </a:rPr>
            </a:br>
            <a:r>
              <a:rPr lang="en-US" sz="1324" i="0" dirty="0" smtClean="0">
                <a:latin typeface="+mn-lt"/>
              </a:rPr>
              <a:t>(Operating </a:t>
            </a:r>
            <a:r>
              <a:rPr lang="en-US" sz="1324" i="0" dirty="0">
                <a:latin typeface="+mn-lt"/>
              </a:rPr>
              <a:t>system and </a:t>
            </a:r>
            <a:r>
              <a:rPr lang="en-US" sz="1324" i="0" dirty="0" smtClean="0">
                <a:latin typeface="+mn-lt"/>
              </a:rPr>
              <a:t>applications)</a:t>
            </a:r>
            <a:endParaRPr lang="en-US" sz="1324" i="0" dirty="0">
              <a:latin typeface="+mn-lt"/>
            </a:endParaRPr>
          </a:p>
        </p:txBody>
      </p:sp>
      <p:sp>
        <p:nvSpPr>
          <p:cNvPr id="9" name="Text Box 33"/>
          <p:cNvSpPr txBox="1">
            <a:spLocks noChangeArrowheads="1"/>
          </p:cNvSpPr>
          <p:nvPr/>
        </p:nvSpPr>
        <p:spPr bwMode="auto">
          <a:xfrm>
            <a:off x="1551482" y="5453668"/>
            <a:ext cx="2238058" cy="49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400" i="1">
                <a:solidFill>
                  <a:schemeClr val="tx1"/>
                </a:solidFill>
                <a:latin typeface="Arial" panose="020B0604020202020204" pitchFamily="34" charset="0"/>
                <a:ea typeface="MS PGothic" panose="020B0600070205080204" pitchFamily="34" charset="-128"/>
              </a:defRPr>
            </a:lvl1pPr>
            <a:lvl2pPr marL="742950" indent="-285750" eaLnBrk="0" hangingPunct="0">
              <a:defRPr sz="1400" i="1">
                <a:solidFill>
                  <a:schemeClr val="tx1"/>
                </a:solidFill>
                <a:latin typeface="Arial" panose="020B0604020202020204" pitchFamily="34" charset="0"/>
                <a:ea typeface="MS PGothic" panose="020B0600070205080204" pitchFamily="34" charset="-128"/>
              </a:defRPr>
            </a:lvl2pPr>
            <a:lvl3pPr marL="1143000" indent="-228600" eaLnBrk="0" hangingPunct="0">
              <a:defRPr sz="1400" i="1">
                <a:solidFill>
                  <a:schemeClr val="tx1"/>
                </a:solidFill>
                <a:latin typeface="Arial" panose="020B0604020202020204" pitchFamily="34" charset="0"/>
                <a:ea typeface="MS PGothic" panose="020B0600070205080204" pitchFamily="34" charset="-128"/>
              </a:defRPr>
            </a:lvl3pPr>
            <a:lvl4pPr marL="1600200" indent="-228600" eaLnBrk="0" hangingPunct="0">
              <a:defRPr sz="1400" i="1">
                <a:solidFill>
                  <a:schemeClr val="tx1"/>
                </a:solidFill>
                <a:latin typeface="Arial" panose="020B0604020202020204" pitchFamily="34" charset="0"/>
                <a:ea typeface="MS PGothic" panose="020B0600070205080204" pitchFamily="34" charset="-128"/>
              </a:defRPr>
            </a:lvl4pPr>
            <a:lvl5pPr marL="2057400" indent="-228600" eaLnBrk="0" hangingPunct="0">
              <a:defRPr sz="1400"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9pPr>
          </a:lstStyle>
          <a:p>
            <a:pPr algn="l" eaLnBrk="1" hangingPunct="1">
              <a:spcBef>
                <a:spcPct val="50000"/>
              </a:spcBef>
            </a:pPr>
            <a:r>
              <a:rPr lang="en-US" sz="1324" i="0" dirty="0">
                <a:latin typeface="+mn-lt"/>
              </a:rPr>
              <a:t>Data </a:t>
            </a:r>
            <a:r>
              <a:rPr lang="en-US" sz="1324" i="0" dirty="0" smtClean="0">
                <a:latin typeface="+mn-lt"/>
              </a:rPr>
              <a:t>volumes</a:t>
            </a:r>
            <a:br>
              <a:rPr lang="en-US" sz="1324" i="0" dirty="0" smtClean="0">
                <a:latin typeface="+mn-lt"/>
              </a:rPr>
            </a:br>
            <a:r>
              <a:rPr lang="en-US" sz="1324" i="0" dirty="0" smtClean="0">
                <a:latin typeface="+mn-lt"/>
              </a:rPr>
              <a:t>(User </a:t>
            </a:r>
            <a:r>
              <a:rPr lang="en-US" sz="1324" i="0" dirty="0">
                <a:latin typeface="+mn-lt"/>
              </a:rPr>
              <a:t>and application </a:t>
            </a:r>
            <a:r>
              <a:rPr lang="en-US" sz="1324" i="0" dirty="0" smtClean="0">
                <a:latin typeface="+mn-lt"/>
              </a:rPr>
              <a:t>data)</a:t>
            </a:r>
            <a:endParaRPr lang="en-US" sz="1324" i="0" dirty="0">
              <a:latin typeface="+mn-lt"/>
            </a:endParaRPr>
          </a:p>
        </p:txBody>
      </p:sp>
      <p:grpSp>
        <p:nvGrpSpPr>
          <p:cNvPr id="41" name="Group 40"/>
          <p:cNvGrpSpPr/>
          <p:nvPr/>
        </p:nvGrpSpPr>
        <p:grpSpPr>
          <a:xfrm>
            <a:off x="1551482" y="1886315"/>
            <a:ext cx="1806273" cy="1344182"/>
            <a:chOff x="2237503" y="1773534"/>
            <a:chExt cx="2456657" cy="1828181"/>
          </a:xfrm>
        </p:grpSpPr>
        <p:sp>
          <p:nvSpPr>
            <p:cNvPr id="42" name="Freeform 207"/>
            <p:cNvSpPr>
              <a:spLocks noEditPoints="1"/>
            </p:cNvSpPr>
            <p:nvPr/>
          </p:nvSpPr>
          <p:spPr bwMode="gray">
            <a:xfrm>
              <a:off x="2237503" y="1773534"/>
              <a:ext cx="2456657" cy="182818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5000"/>
              </a:schemeClr>
            </a:solidFill>
            <a:ln>
              <a:noFill/>
            </a:ln>
            <a:extLst/>
          </p:spPr>
          <p:txBody>
            <a:bodyPr vert="horz" wrap="square" lIns="68543" tIns="34272" rIns="68543" bIns="34272" numCol="1" anchor="t" anchorCtr="0" compatLnSpc="1">
              <a:prstTxWarp prst="textNoShape">
                <a:avLst/>
              </a:prstTxWarp>
            </a:bodyPr>
            <a:lstStyle/>
            <a:p>
              <a:pPr defTabSz="685595"/>
              <a:endParaRPr lang="en-US" sz="1649" dirty="0">
                <a:solidFill>
                  <a:srgbClr val="FFFFFF"/>
                </a:solidFill>
              </a:endParaRPr>
            </a:p>
          </p:txBody>
        </p:sp>
        <p:sp>
          <p:nvSpPr>
            <p:cNvPr id="43" name="TextBox 42"/>
            <p:cNvSpPr txBox="1"/>
            <p:nvPr/>
          </p:nvSpPr>
          <p:spPr>
            <a:xfrm>
              <a:off x="2617138" y="1982486"/>
              <a:ext cx="1880308" cy="853823"/>
            </a:xfrm>
            <a:prstGeom prst="rect">
              <a:avLst/>
            </a:prstGeom>
            <a:noFill/>
          </p:spPr>
          <p:txBody>
            <a:bodyPr wrap="square" lIns="182828" tIns="146262" rIns="182828" bIns="146262" rtlCol="0">
              <a:spAutoFit/>
              <a:scene3d>
                <a:camera prst="isometricTopUp"/>
                <a:lightRig rig="threePt" dir="t"/>
              </a:scene3d>
            </a:bodyPr>
            <a:lstStyle/>
            <a:p>
              <a:pPr algn="ctr">
                <a:lnSpc>
                  <a:spcPct val="90000"/>
                </a:lnSpc>
                <a:spcAft>
                  <a:spcPts val="600"/>
                </a:spcAft>
              </a:pPr>
              <a:r>
                <a:rPr lang="en-US" sz="2400" b="1" dirty="0">
                  <a:solidFill>
                    <a:srgbClr val="FFFFFF"/>
                  </a:solidFill>
                </a:rPr>
                <a:t>Source</a:t>
              </a:r>
              <a:endParaRPr lang="en-US" sz="3199" b="1" dirty="0">
                <a:solidFill>
                  <a:srgbClr val="FFFFFF"/>
                </a:solidFill>
              </a:endParaRPr>
            </a:p>
          </p:txBody>
        </p:sp>
      </p:grpSp>
      <p:sp>
        <p:nvSpPr>
          <p:cNvPr id="10" name="Line 44"/>
          <p:cNvSpPr>
            <a:spLocks noChangeShapeType="1"/>
          </p:cNvSpPr>
          <p:nvPr/>
        </p:nvSpPr>
        <p:spPr bwMode="auto">
          <a:xfrm>
            <a:off x="3357754" y="2443447"/>
            <a:ext cx="2052928" cy="0"/>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dirty="0"/>
          </a:p>
        </p:txBody>
      </p:sp>
      <p:grpSp>
        <p:nvGrpSpPr>
          <p:cNvPr id="25" name="Group 24"/>
          <p:cNvGrpSpPr/>
          <p:nvPr/>
        </p:nvGrpSpPr>
        <p:grpSpPr>
          <a:xfrm>
            <a:off x="5410682" y="1891979"/>
            <a:ext cx="1806273" cy="1344182"/>
            <a:chOff x="7486283" y="1781237"/>
            <a:chExt cx="2456657" cy="1828181"/>
          </a:xfrm>
        </p:grpSpPr>
        <p:sp>
          <p:nvSpPr>
            <p:cNvPr id="44" name="Freeform 207"/>
            <p:cNvSpPr>
              <a:spLocks noEditPoints="1"/>
            </p:cNvSpPr>
            <p:nvPr/>
          </p:nvSpPr>
          <p:spPr bwMode="gray">
            <a:xfrm flipH="1">
              <a:off x="7486283" y="1781237"/>
              <a:ext cx="2456657" cy="182818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65000"/>
              </a:schemeClr>
            </a:solidFill>
            <a:ln>
              <a:noFill/>
            </a:ln>
            <a:extLst/>
          </p:spPr>
          <p:txBody>
            <a:bodyPr vert="horz" wrap="square" lIns="68543" tIns="34272" rIns="68543" bIns="34272" numCol="1" anchor="t" anchorCtr="0" compatLnSpc="1">
              <a:prstTxWarp prst="textNoShape">
                <a:avLst/>
              </a:prstTxWarp>
            </a:bodyPr>
            <a:lstStyle/>
            <a:p>
              <a:pPr defTabSz="685595"/>
              <a:endParaRPr lang="en-US" sz="1649" dirty="0">
                <a:solidFill>
                  <a:srgbClr val="FFFFFF"/>
                </a:solidFill>
              </a:endParaRPr>
            </a:p>
          </p:txBody>
        </p:sp>
        <p:sp>
          <p:nvSpPr>
            <p:cNvPr id="45" name="TextBox 44"/>
            <p:cNvSpPr txBox="1"/>
            <p:nvPr/>
          </p:nvSpPr>
          <p:spPr>
            <a:xfrm>
              <a:off x="7732060" y="1926749"/>
              <a:ext cx="1880308" cy="1066610"/>
            </a:xfrm>
            <a:prstGeom prst="rect">
              <a:avLst/>
            </a:prstGeom>
            <a:noFill/>
          </p:spPr>
          <p:txBody>
            <a:bodyPr wrap="square" lIns="182828" tIns="146262" rIns="182828" bIns="146262" rtlCol="0">
              <a:spAutoFit/>
              <a:scene3d>
                <a:camera prst="isometricTopUp"/>
                <a:lightRig rig="threePt" dir="t"/>
              </a:scene3d>
            </a:bodyPr>
            <a:lstStyle/>
            <a:p>
              <a:pPr algn="ctr">
                <a:lnSpc>
                  <a:spcPct val="90000"/>
                </a:lnSpc>
                <a:spcAft>
                  <a:spcPts val="600"/>
                </a:spcAft>
              </a:pPr>
              <a:r>
                <a:rPr lang="en-US" sz="1765" b="1" dirty="0">
                  <a:solidFill>
                    <a:srgbClr val="FFFFFF"/>
                  </a:solidFill>
                </a:rPr>
                <a:t>Hyper-V</a:t>
              </a:r>
              <a:br>
                <a:rPr lang="en-US" sz="1765" b="1" dirty="0">
                  <a:solidFill>
                    <a:srgbClr val="FFFFFF"/>
                  </a:solidFill>
                </a:rPr>
              </a:br>
              <a:r>
                <a:rPr lang="en-US" sz="1765" b="1" dirty="0">
                  <a:solidFill>
                    <a:srgbClr val="FFFFFF"/>
                  </a:solidFill>
                </a:rPr>
                <a:t>target</a:t>
              </a:r>
              <a:endParaRPr lang="en-US" sz="3199" b="1" dirty="0">
                <a:solidFill>
                  <a:srgbClr val="FFFFFF"/>
                </a:solidFill>
              </a:endParaRPr>
            </a:p>
          </p:txBody>
        </p:sp>
      </p:grpSp>
      <p:sp>
        <p:nvSpPr>
          <p:cNvPr id="35" name="Line 44"/>
          <p:cNvSpPr>
            <a:spLocks noChangeShapeType="1"/>
          </p:cNvSpPr>
          <p:nvPr/>
        </p:nvSpPr>
        <p:spPr bwMode="auto">
          <a:xfrm flipV="1">
            <a:off x="3662027" y="2753731"/>
            <a:ext cx="1865138" cy="2292907"/>
          </a:xfrm>
          <a:prstGeom prst="line">
            <a:avLst/>
          </a:prstGeom>
          <a:noFill/>
          <a:ln w="2857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dirty="0"/>
          </a:p>
        </p:txBody>
      </p:sp>
      <p:sp>
        <p:nvSpPr>
          <p:cNvPr id="36" name="Text Box 45"/>
          <p:cNvSpPr txBox="1">
            <a:spLocks noChangeArrowheads="1"/>
          </p:cNvSpPr>
          <p:nvPr/>
        </p:nvSpPr>
        <p:spPr bwMode="auto">
          <a:xfrm>
            <a:off x="4692886" y="3372064"/>
            <a:ext cx="546560" cy="3186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eaLnBrk="0" hangingPunct="0">
              <a:defRPr sz="1400" i="1">
                <a:solidFill>
                  <a:schemeClr val="tx1"/>
                </a:solidFill>
                <a:latin typeface="Arial" panose="020B0604020202020204" pitchFamily="34" charset="0"/>
                <a:ea typeface="MS PGothic" panose="020B0600070205080204" pitchFamily="34" charset="-128"/>
              </a:defRPr>
            </a:lvl1pPr>
            <a:lvl2pPr marL="742950" indent="-285750" eaLnBrk="0" hangingPunct="0">
              <a:defRPr sz="1400" i="1">
                <a:solidFill>
                  <a:schemeClr val="tx1"/>
                </a:solidFill>
                <a:latin typeface="Arial" panose="020B0604020202020204" pitchFamily="34" charset="0"/>
                <a:ea typeface="MS PGothic" panose="020B0600070205080204" pitchFamily="34" charset="-128"/>
              </a:defRPr>
            </a:lvl2pPr>
            <a:lvl3pPr marL="1143000" indent="-228600" eaLnBrk="0" hangingPunct="0">
              <a:defRPr sz="1400" i="1">
                <a:solidFill>
                  <a:schemeClr val="tx1"/>
                </a:solidFill>
                <a:latin typeface="Arial" panose="020B0604020202020204" pitchFamily="34" charset="0"/>
                <a:ea typeface="MS PGothic" panose="020B0600070205080204" pitchFamily="34" charset="-128"/>
              </a:defRPr>
            </a:lvl3pPr>
            <a:lvl4pPr marL="1600200" indent="-228600" eaLnBrk="0" hangingPunct="0">
              <a:defRPr sz="1400" i="1">
                <a:solidFill>
                  <a:schemeClr val="tx1"/>
                </a:solidFill>
                <a:latin typeface="Arial" panose="020B0604020202020204" pitchFamily="34" charset="0"/>
                <a:ea typeface="MS PGothic" panose="020B0600070205080204" pitchFamily="34" charset="-128"/>
              </a:defRPr>
            </a:lvl4pPr>
            <a:lvl5pPr marL="2057400" indent="-228600" eaLnBrk="0" hangingPunct="0">
              <a:defRPr sz="1400"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9pPr>
          </a:lstStyle>
          <a:p>
            <a:pPr eaLnBrk="1" hangingPunct="1"/>
            <a:r>
              <a:rPr lang="en-US" sz="1471" i="0" dirty="0">
                <a:latin typeface="Segoe UI Semibold" panose="020B0702040204020203" pitchFamily="34" charset="0"/>
                <a:cs typeface="Segoe UI Semibold" panose="020B0702040204020203" pitchFamily="34" charset="0"/>
              </a:rPr>
              <a:t>Mirror</a:t>
            </a:r>
          </a:p>
        </p:txBody>
      </p:sp>
      <p:pic>
        <p:nvPicPr>
          <p:cNvPr id="15" name="Picture 20" descr="square"/>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062732" y="3525932"/>
            <a:ext cx="1019030" cy="102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250545" y="3713231"/>
            <a:ext cx="521182" cy="51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6" descr="square"/>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062732" y="3516408"/>
            <a:ext cx="1019030" cy="102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7"/>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250545" y="3703707"/>
            <a:ext cx="521182" cy="51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Mounted vhd"/>
          <p:cNvSpPr txBox="1">
            <a:spLocks noChangeArrowheads="1"/>
          </p:cNvSpPr>
          <p:nvPr/>
        </p:nvSpPr>
        <p:spPr bwMode="auto">
          <a:xfrm>
            <a:off x="6866600" y="3429839"/>
            <a:ext cx="2088196" cy="29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400" i="1">
                <a:solidFill>
                  <a:schemeClr val="tx1"/>
                </a:solidFill>
                <a:latin typeface="Arial" panose="020B0604020202020204" pitchFamily="34" charset="0"/>
                <a:ea typeface="MS PGothic" panose="020B0600070205080204" pitchFamily="34" charset="-128"/>
              </a:defRPr>
            </a:lvl1pPr>
            <a:lvl2pPr marL="742950" indent="-285750" eaLnBrk="0" hangingPunct="0">
              <a:defRPr sz="1400" i="1">
                <a:solidFill>
                  <a:schemeClr val="tx1"/>
                </a:solidFill>
                <a:latin typeface="Arial" panose="020B0604020202020204" pitchFamily="34" charset="0"/>
                <a:ea typeface="MS PGothic" panose="020B0600070205080204" pitchFamily="34" charset="-128"/>
              </a:defRPr>
            </a:lvl2pPr>
            <a:lvl3pPr marL="1143000" indent="-228600" eaLnBrk="0" hangingPunct="0">
              <a:defRPr sz="1400" i="1">
                <a:solidFill>
                  <a:schemeClr val="tx1"/>
                </a:solidFill>
                <a:latin typeface="Arial" panose="020B0604020202020204" pitchFamily="34" charset="0"/>
                <a:ea typeface="MS PGothic" panose="020B0600070205080204" pitchFamily="34" charset="-128"/>
              </a:defRPr>
            </a:lvl3pPr>
            <a:lvl4pPr marL="1600200" indent="-228600" eaLnBrk="0" hangingPunct="0">
              <a:defRPr sz="1400" i="1">
                <a:solidFill>
                  <a:schemeClr val="tx1"/>
                </a:solidFill>
                <a:latin typeface="Arial" panose="020B0604020202020204" pitchFamily="34" charset="0"/>
                <a:ea typeface="MS PGothic" panose="020B0600070205080204" pitchFamily="34" charset="-128"/>
              </a:defRPr>
            </a:lvl4pPr>
            <a:lvl5pPr marL="2057400" indent="-228600" eaLnBrk="0" hangingPunct="0">
              <a:defRPr sz="1400"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9pPr>
          </a:lstStyle>
          <a:p>
            <a:pPr algn="l" eaLnBrk="1" hangingPunct="1">
              <a:spcBef>
                <a:spcPct val="50000"/>
              </a:spcBef>
            </a:pPr>
            <a:r>
              <a:rPr lang="en-US" sz="1324" i="0" dirty="0">
                <a:latin typeface="+mn-lt"/>
              </a:rPr>
              <a:t>Mount VHD or VHDX</a:t>
            </a:r>
          </a:p>
        </p:txBody>
      </p:sp>
      <p:sp>
        <p:nvSpPr>
          <p:cNvPr id="21" name="Text Box 45"/>
          <p:cNvSpPr txBox="1">
            <a:spLocks noChangeArrowheads="1"/>
          </p:cNvSpPr>
          <p:nvPr/>
        </p:nvSpPr>
        <p:spPr bwMode="auto">
          <a:xfrm>
            <a:off x="3732740" y="1913260"/>
            <a:ext cx="953594" cy="3186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spAutoFit/>
          </a:bodyPr>
          <a:lstStyle>
            <a:lvl1pPr eaLnBrk="0" hangingPunct="0">
              <a:defRPr sz="1400" i="1">
                <a:solidFill>
                  <a:schemeClr val="tx1"/>
                </a:solidFill>
                <a:latin typeface="Arial" panose="020B0604020202020204" pitchFamily="34" charset="0"/>
                <a:ea typeface="MS PGothic" panose="020B0600070205080204" pitchFamily="34" charset="-128"/>
              </a:defRPr>
            </a:lvl1pPr>
            <a:lvl2pPr marL="742950" indent="-285750" eaLnBrk="0" hangingPunct="0">
              <a:defRPr sz="1400" i="1">
                <a:solidFill>
                  <a:schemeClr val="tx1"/>
                </a:solidFill>
                <a:latin typeface="Arial" panose="020B0604020202020204" pitchFamily="34" charset="0"/>
                <a:ea typeface="MS PGothic" panose="020B0600070205080204" pitchFamily="34" charset="-128"/>
              </a:defRPr>
            </a:lvl2pPr>
            <a:lvl3pPr marL="1143000" indent="-228600" eaLnBrk="0" hangingPunct="0">
              <a:defRPr sz="1400" i="1">
                <a:solidFill>
                  <a:schemeClr val="tx1"/>
                </a:solidFill>
                <a:latin typeface="Arial" panose="020B0604020202020204" pitchFamily="34" charset="0"/>
                <a:ea typeface="MS PGothic" panose="020B0600070205080204" pitchFamily="34" charset="-128"/>
              </a:defRPr>
            </a:lvl3pPr>
            <a:lvl4pPr marL="1600200" indent="-228600" eaLnBrk="0" hangingPunct="0">
              <a:defRPr sz="1400" i="1">
                <a:solidFill>
                  <a:schemeClr val="tx1"/>
                </a:solidFill>
                <a:latin typeface="Arial" panose="020B0604020202020204" pitchFamily="34" charset="0"/>
                <a:ea typeface="MS PGothic" panose="020B0600070205080204" pitchFamily="34" charset="-128"/>
              </a:defRPr>
            </a:lvl4pPr>
            <a:lvl5pPr marL="2057400" indent="-228600" eaLnBrk="0" hangingPunct="0">
              <a:defRPr sz="1400"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9pPr>
          </a:lstStyle>
          <a:p>
            <a:pPr algn="l" eaLnBrk="1" hangingPunct="1"/>
            <a:r>
              <a:rPr lang="en-US" sz="1471" i="0" dirty="0">
                <a:latin typeface="Segoe UI Semibold" panose="020B0702040204020203" pitchFamily="34" charset="0"/>
                <a:cs typeface="Segoe UI Semibold" panose="020B0702040204020203" pitchFamily="34" charset="0"/>
              </a:rPr>
              <a:t>Replication</a:t>
            </a:r>
          </a:p>
        </p:txBody>
      </p:sp>
      <p:pic>
        <p:nvPicPr>
          <p:cNvPr id="22" name="Picture 3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037593" y="2148815"/>
            <a:ext cx="880737" cy="88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Can 31"/>
          <p:cNvSpPr/>
          <p:nvPr/>
        </p:nvSpPr>
        <p:spPr>
          <a:xfrm>
            <a:off x="2195267" y="4752303"/>
            <a:ext cx="663482" cy="571967"/>
          </a:xfrm>
          <a:prstGeom prst="can">
            <a:avLst>
              <a:gd name="adj" fmla="val 422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33" name="Can 32"/>
          <p:cNvSpPr/>
          <p:nvPr/>
        </p:nvSpPr>
        <p:spPr>
          <a:xfrm>
            <a:off x="1412108" y="4752303"/>
            <a:ext cx="663482" cy="587063"/>
          </a:xfrm>
          <a:prstGeom prst="can">
            <a:avLst>
              <a:gd name="adj" fmla="val 422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34" name="Can 33"/>
          <p:cNvSpPr/>
          <p:nvPr/>
        </p:nvSpPr>
        <p:spPr>
          <a:xfrm>
            <a:off x="2957537" y="4752303"/>
            <a:ext cx="663482" cy="571968"/>
          </a:xfrm>
          <a:prstGeom prst="can">
            <a:avLst>
              <a:gd name="adj" fmla="val 422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cxnSp>
        <p:nvCxnSpPr>
          <p:cNvPr id="14" name="Straight Connector 13"/>
          <p:cNvCxnSpPr/>
          <p:nvPr/>
        </p:nvCxnSpPr>
        <p:spPr>
          <a:xfrm flipV="1">
            <a:off x="5311777" y="4540200"/>
            <a:ext cx="929383" cy="264907"/>
          </a:xfrm>
          <a:prstGeom prst="line">
            <a:avLst/>
          </a:prstGeom>
          <a:ln w="508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241161" y="4540201"/>
            <a:ext cx="838873" cy="303121"/>
          </a:xfrm>
          <a:prstGeom prst="line">
            <a:avLst/>
          </a:prstGeom>
          <a:ln w="508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38" idx="2"/>
          </p:cNvCxnSpPr>
          <p:nvPr/>
        </p:nvCxnSpPr>
        <p:spPr>
          <a:xfrm flipV="1">
            <a:off x="6002234" y="4540200"/>
            <a:ext cx="247924" cy="212103"/>
          </a:xfrm>
          <a:prstGeom prst="line">
            <a:avLst/>
          </a:prstGeom>
          <a:ln w="508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38" idx="2"/>
          </p:cNvCxnSpPr>
          <p:nvPr/>
        </p:nvCxnSpPr>
        <p:spPr>
          <a:xfrm flipH="1" flipV="1">
            <a:off x="6250159" y="4540200"/>
            <a:ext cx="276044" cy="234680"/>
          </a:xfrm>
          <a:prstGeom prst="line">
            <a:avLst/>
          </a:prstGeom>
          <a:ln w="508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7246093" y="2270020"/>
            <a:ext cx="599922" cy="744530"/>
          </a:xfrm>
          <a:prstGeom prst="rect">
            <a:avLst/>
          </a:prstGeom>
          <a:solidFill>
            <a:schemeClr val="bg1"/>
          </a:solidFill>
          <a:ln>
            <a:noFill/>
          </a:ln>
          <a:extLst/>
        </p:spPr>
      </p:pic>
      <p:pic>
        <p:nvPicPr>
          <p:cNvPr id="46" name="Picture 45"/>
          <p:cNvPicPr>
            <a:picLocks noChangeAspect="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7080034" y="2405411"/>
            <a:ext cx="599922" cy="744530"/>
          </a:xfrm>
          <a:prstGeom prst="rect">
            <a:avLst/>
          </a:prstGeom>
          <a:solidFill>
            <a:schemeClr val="bg1"/>
          </a:solidFill>
          <a:ln>
            <a:noFill/>
          </a:ln>
          <a:extLst/>
        </p:spPr>
      </p:pic>
      <p:pic>
        <p:nvPicPr>
          <p:cNvPr id="40" name="Picture 39"/>
          <p:cNvPicPr>
            <a:picLocks noChangeAspect="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6913975" y="2540803"/>
            <a:ext cx="599922" cy="744530"/>
          </a:xfrm>
          <a:prstGeom prst="rect">
            <a:avLst/>
          </a:prstGeom>
          <a:solidFill>
            <a:schemeClr val="bg1"/>
          </a:solidFill>
          <a:ln>
            <a:noFill/>
          </a:ln>
          <a:extLst/>
        </p:spPr>
      </p:pic>
      <p:pic>
        <p:nvPicPr>
          <p:cNvPr id="39" name="Picture 38"/>
          <p:cNvPicPr>
            <a:picLocks noChangeAspect="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6747916" y="2676195"/>
            <a:ext cx="599922" cy="744530"/>
          </a:xfrm>
          <a:prstGeom prst="rect">
            <a:avLst/>
          </a:prstGeom>
          <a:solidFill>
            <a:schemeClr val="bg1"/>
          </a:solidFill>
          <a:ln>
            <a:noFill/>
          </a:ln>
          <a:extLst/>
        </p:spPr>
      </p:pic>
      <p:sp>
        <p:nvSpPr>
          <p:cNvPr id="48" name="Text Box - Autoprovision"/>
          <p:cNvSpPr txBox="1">
            <a:spLocks noChangeArrowheads="1"/>
          </p:cNvSpPr>
          <p:nvPr/>
        </p:nvSpPr>
        <p:spPr bwMode="auto">
          <a:xfrm>
            <a:off x="6866599" y="3788869"/>
            <a:ext cx="2277401" cy="29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400" i="1">
                <a:solidFill>
                  <a:schemeClr val="tx1"/>
                </a:solidFill>
                <a:latin typeface="Arial" panose="020B0604020202020204" pitchFamily="34" charset="0"/>
                <a:ea typeface="MS PGothic" panose="020B0600070205080204" pitchFamily="34" charset="-128"/>
              </a:defRPr>
            </a:lvl1pPr>
            <a:lvl2pPr marL="742950" indent="-285750" eaLnBrk="0" hangingPunct="0">
              <a:defRPr sz="1400" i="1">
                <a:solidFill>
                  <a:schemeClr val="tx1"/>
                </a:solidFill>
                <a:latin typeface="Arial" panose="020B0604020202020204" pitchFamily="34" charset="0"/>
                <a:ea typeface="MS PGothic" panose="020B0600070205080204" pitchFamily="34" charset="-128"/>
              </a:defRPr>
            </a:lvl2pPr>
            <a:lvl3pPr marL="1143000" indent="-228600" eaLnBrk="0" hangingPunct="0">
              <a:defRPr sz="1400" i="1">
                <a:solidFill>
                  <a:schemeClr val="tx1"/>
                </a:solidFill>
                <a:latin typeface="Arial" panose="020B0604020202020204" pitchFamily="34" charset="0"/>
                <a:ea typeface="MS PGothic" panose="020B0600070205080204" pitchFamily="34" charset="-128"/>
              </a:defRPr>
            </a:lvl3pPr>
            <a:lvl4pPr marL="1600200" indent="-228600" eaLnBrk="0" hangingPunct="0">
              <a:defRPr sz="1400" i="1">
                <a:solidFill>
                  <a:schemeClr val="tx1"/>
                </a:solidFill>
                <a:latin typeface="Arial" panose="020B0604020202020204" pitchFamily="34" charset="0"/>
                <a:ea typeface="MS PGothic" panose="020B0600070205080204" pitchFamily="34" charset="-128"/>
              </a:defRPr>
            </a:lvl4pPr>
            <a:lvl5pPr marL="2057400" indent="-228600" eaLnBrk="0" hangingPunct="0">
              <a:defRPr sz="1400"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1324" i="0" dirty="0">
                <a:latin typeface="+mn-lt"/>
              </a:rPr>
              <a:t>Automatically provision VM</a:t>
            </a:r>
          </a:p>
        </p:txBody>
      </p:sp>
      <p:sp>
        <p:nvSpPr>
          <p:cNvPr id="52" name="Can 51"/>
          <p:cNvSpPr/>
          <p:nvPr/>
        </p:nvSpPr>
        <p:spPr>
          <a:xfrm>
            <a:off x="2185761" y="4752303"/>
            <a:ext cx="663482" cy="571967"/>
          </a:xfrm>
          <a:prstGeom prst="can">
            <a:avLst>
              <a:gd name="adj" fmla="val 422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a:t>
            </a:r>
          </a:p>
        </p:txBody>
      </p:sp>
      <p:sp>
        <p:nvSpPr>
          <p:cNvPr id="53" name="Can 52"/>
          <p:cNvSpPr/>
          <p:nvPr/>
        </p:nvSpPr>
        <p:spPr>
          <a:xfrm>
            <a:off x="1402601" y="4752303"/>
            <a:ext cx="663482" cy="587063"/>
          </a:xfrm>
          <a:prstGeom prst="can">
            <a:avLst>
              <a:gd name="adj" fmla="val 422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a:t>
            </a:r>
          </a:p>
        </p:txBody>
      </p:sp>
      <p:sp>
        <p:nvSpPr>
          <p:cNvPr id="54" name="Can 53"/>
          <p:cNvSpPr/>
          <p:nvPr/>
        </p:nvSpPr>
        <p:spPr>
          <a:xfrm>
            <a:off x="2948031" y="4752303"/>
            <a:ext cx="663482" cy="571968"/>
          </a:xfrm>
          <a:prstGeom prst="can">
            <a:avLst>
              <a:gd name="adj" fmla="val 4222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a:t>
            </a:r>
          </a:p>
        </p:txBody>
      </p:sp>
      <p:sp>
        <p:nvSpPr>
          <p:cNvPr id="68" name="Text Box Mounted to VM"/>
          <p:cNvSpPr txBox="1">
            <a:spLocks noChangeArrowheads="1"/>
          </p:cNvSpPr>
          <p:nvPr/>
        </p:nvSpPr>
        <p:spPr bwMode="auto">
          <a:xfrm>
            <a:off x="5457858" y="5575672"/>
            <a:ext cx="2088196" cy="29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400" i="1">
                <a:solidFill>
                  <a:schemeClr val="tx1"/>
                </a:solidFill>
                <a:latin typeface="Arial" panose="020B0604020202020204" pitchFamily="34" charset="0"/>
                <a:ea typeface="MS PGothic" panose="020B0600070205080204" pitchFamily="34" charset="-128"/>
              </a:defRPr>
            </a:lvl1pPr>
            <a:lvl2pPr marL="742950" indent="-285750" eaLnBrk="0" hangingPunct="0">
              <a:defRPr sz="1400" i="1">
                <a:solidFill>
                  <a:schemeClr val="tx1"/>
                </a:solidFill>
                <a:latin typeface="Arial" panose="020B0604020202020204" pitchFamily="34" charset="0"/>
                <a:ea typeface="MS PGothic" panose="020B0600070205080204" pitchFamily="34" charset="-128"/>
              </a:defRPr>
            </a:lvl2pPr>
            <a:lvl3pPr marL="1143000" indent="-228600" eaLnBrk="0" hangingPunct="0">
              <a:defRPr sz="1400" i="1">
                <a:solidFill>
                  <a:schemeClr val="tx1"/>
                </a:solidFill>
                <a:latin typeface="Arial" panose="020B0604020202020204" pitchFamily="34" charset="0"/>
                <a:ea typeface="MS PGothic" panose="020B0600070205080204" pitchFamily="34" charset="-128"/>
              </a:defRPr>
            </a:lvl3pPr>
            <a:lvl4pPr marL="1600200" indent="-228600" eaLnBrk="0" hangingPunct="0">
              <a:defRPr sz="1400" i="1">
                <a:solidFill>
                  <a:schemeClr val="tx1"/>
                </a:solidFill>
                <a:latin typeface="Arial" panose="020B0604020202020204" pitchFamily="34" charset="0"/>
                <a:ea typeface="MS PGothic" panose="020B0600070205080204" pitchFamily="34" charset="-128"/>
              </a:defRPr>
            </a:lvl4pPr>
            <a:lvl5pPr marL="2057400" indent="-228600" eaLnBrk="0" hangingPunct="0">
              <a:defRPr sz="1400"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1400" i="1">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sz="1324" i="0" dirty="0">
                <a:latin typeface="+mn-lt"/>
              </a:rPr>
              <a:t>VHDs mounted to VM</a:t>
            </a:r>
          </a:p>
        </p:txBody>
      </p:sp>
    </p:spTree>
    <p:extLst>
      <p:ext uri="{BB962C8B-B14F-4D97-AF65-F5344CB8AC3E}">
        <p14:creationId xmlns:p14="http://schemas.microsoft.com/office/powerpoint/2010/main" val="853175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 presetClass="exit" presetSubtype="0" fill="hold" grpId="1"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20"/>
                                        </p:tgtEl>
                                        <p:attrNameLst>
                                          <p:attrName>style.visibility</p:attrName>
                                        </p:attrNameLst>
                                      </p:cBhvr>
                                      <p:to>
                                        <p:strVal val="hidden"/>
                                      </p:to>
                                    </p:set>
                                  </p:childTnLst>
                                </p:cTn>
                              </p:par>
                              <p:par>
                                <p:cTn id="40" presetID="10" presetClass="entr" presetSubtype="0" fill="hold" grpId="1"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500"/>
                            </p:stCondLst>
                            <p:childTnLst>
                              <p:par>
                                <p:cTn id="50" presetID="56" presetClass="path" presetSubtype="0" accel="50000" decel="50000" fill="hold" nodeType="afterEffect">
                                  <p:stCondLst>
                                    <p:cond delay="0"/>
                                  </p:stCondLst>
                                  <p:childTnLst>
                                    <p:animMotion origin="layout" path="M -2.00664E-6 4.53926E-6 L 0.48124 -0.19996 " pathEditMode="relative" rAng="0" ptsTypes="AA">
                                      <p:cBhvr>
                                        <p:cTn id="51" dur="2000" fill="hold"/>
                                        <p:tgtEl>
                                          <p:spTgt spid="18"/>
                                        </p:tgtEl>
                                        <p:attrNameLst>
                                          <p:attrName>ppt_x</p:attrName>
                                          <p:attrName>ppt_y</p:attrName>
                                        </p:attrNameLst>
                                      </p:cBhvr>
                                      <p:rCtr x="24062" y="-10009"/>
                                    </p:animMotion>
                                  </p:childTnLst>
                                </p:cTn>
                              </p:par>
                              <p:par>
                                <p:cTn id="52" presetID="56" presetClass="path" presetSubtype="0" accel="50000" decel="50000" fill="hold" nodeType="withEffect">
                                  <p:stCondLst>
                                    <p:cond delay="0"/>
                                  </p:stCondLst>
                                  <p:childTnLst>
                                    <p:animMotion origin="layout" path="M -2.22222E-6 1.23457E-6 L 0.48334 -0.19568 " pathEditMode="relative" rAng="0" ptsTypes="AA">
                                      <p:cBhvr>
                                        <p:cTn id="53" dur="2000" fill="hold"/>
                                        <p:tgtEl>
                                          <p:spTgt spid="19"/>
                                        </p:tgtEl>
                                        <p:attrNameLst>
                                          <p:attrName>ppt_x</p:attrName>
                                          <p:attrName>ppt_y</p:attrName>
                                        </p:attrNameLst>
                                      </p:cBhvr>
                                      <p:rCtr x="24167" y="-9784"/>
                                    </p:animMotion>
                                  </p:childTnLst>
                                </p:cTn>
                              </p:par>
                              <p:par>
                                <p:cTn id="54" presetID="56" presetClass="path" presetSubtype="0" accel="50000" decel="50000" fill="hold" grpId="0" nodeType="withEffect">
                                  <p:stCondLst>
                                    <p:cond delay="0"/>
                                  </p:stCondLst>
                                  <p:childTnLst>
                                    <p:animMotion origin="layout" path="M 4.03625E-6 4.38039E-6 L 0.45047 -0.43078 " pathEditMode="relative" rAng="0" ptsTypes="AA">
                                      <p:cBhvr>
                                        <p:cTn id="55" dur="2000" fill="hold"/>
                                        <p:tgtEl>
                                          <p:spTgt spid="34"/>
                                        </p:tgtEl>
                                        <p:attrNameLst>
                                          <p:attrName>ppt_x</p:attrName>
                                          <p:attrName>ppt_y</p:attrName>
                                        </p:attrNameLst>
                                      </p:cBhvr>
                                      <p:rCtr x="22517" y="-21539"/>
                                    </p:animMotion>
                                  </p:childTnLst>
                                </p:cTn>
                              </p:par>
                              <p:par>
                                <p:cTn id="56" presetID="56" presetClass="path" presetSubtype="0" accel="50000" decel="50000" fill="hold" grpId="0" nodeType="withEffect">
                                  <p:stCondLst>
                                    <p:cond delay="0"/>
                                  </p:stCondLst>
                                  <p:childTnLst>
                                    <p:animMotion origin="layout" path="M -1.35563E-6 4.38039E-6 L 0.53689 -0.43078 " pathEditMode="relative" rAng="0" ptsTypes="AA">
                                      <p:cBhvr>
                                        <p:cTn id="57" dur="2000" fill="hold"/>
                                        <p:tgtEl>
                                          <p:spTgt spid="32"/>
                                        </p:tgtEl>
                                        <p:attrNameLst>
                                          <p:attrName>ppt_x</p:attrName>
                                          <p:attrName>ppt_y</p:attrName>
                                        </p:attrNameLst>
                                      </p:cBhvr>
                                      <p:rCtr x="26845" y="-21539"/>
                                    </p:animMotion>
                                  </p:childTnLst>
                                </p:cTn>
                              </p:par>
                              <p:par>
                                <p:cTn id="58" presetID="56" presetClass="path" presetSubtype="0" accel="50000" decel="50000" fill="hold" grpId="0" nodeType="withEffect">
                                  <p:stCondLst>
                                    <p:cond delay="0"/>
                                  </p:stCondLst>
                                  <p:childTnLst>
                                    <p:animMotion origin="layout" path="M 9.29283E-7 2.601E-6 L 0.62037 -0.43486 " pathEditMode="relative" rAng="0" ptsTypes="AA">
                                      <p:cBhvr>
                                        <p:cTn id="59" dur="2000" fill="hold"/>
                                        <p:tgtEl>
                                          <p:spTgt spid="33"/>
                                        </p:tgtEl>
                                        <p:attrNameLst>
                                          <p:attrName>ppt_x</p:attrName>
                                          <p:attrName>ppt_y</p:attrName>
                                        </p:attrNameLst>
                                      </p:cBhvr>
                                      <p:rCtr x="31019" y="-21743"/>
                                    </p:animMotion>
                                  </p:childTnLst>
                                </p:cTn>
                              </p:par>
                            </p:childTnLst>
                          </p:cTn>
                        </p:par>
                        <p:par>
                          <p:cTn id="60" fill="hold">
                            <p:stCondLst>
                              <p:cond delay="2500"/>
                            </p:stCondLst>
                            <p:childTnLst>
                              <p:par>
                                <p:cTn id="61" presetID="31" presetClass="exit" presetSubtype="0" fill="hold" nodeType="afterEffect">
                                  <p:stCondLst>
                                    <p:cond delay="0"/>
                                  </p:stCondLst>
                                  <p:childTnLst>
                                    <p:anim calcmode="lin" valueType="num">
                                      <p:cBhvr>
                                        <p:cTn id="62" dur="1000"/>
                                        <p:tgtEl>
                                          <p:spTgt spid="18"/>
                                        </p:tgtEl>
                                        <p:attrNameLst>
                                          <p:attrName>ppt_w</p:attrName>
                                        </p:attrNameLst>
                                      </p:cBhvr>
                                      <p:tavLst>
                                        <p:tav tm="0">
                                          <p:val>
                                            <p:strVal val="ppt_w"/>
                                          </p:val>
                                        </p:tav>
                                        <p:tav tm="100000">
                                          <p:val>
                                            <p:fltVal val="0"/>
                                          </p:val>
                                        </p:tav>
                                      </p:tavLst>
                                    </p:anim>
                                    <p:anim calcmode="lin" valueType="num">
                                      <p:cBhvr>
                                        <p:cTn id="63" dur="1000"/>
                                        <p:tgtEl>
                                          <p:spTgt spid="18"/>
                                        </p:tgtEl>
                                        <p:attrNameLst>
                                          <p:attrName>ppt_h</p:attrName>
                                        </p:attrNameLst>
                                      </p:cBhvr>
                                      <p:tavLst>
                                        <p:tav tm="0">
                                          <p:val>
                                            <p:strVal val="ppt_h"/>
                                          </p:val>
                                        </p:tav>
                                        <p:tav tm="100000">
                                          <p:val>
                                            <p:fltVal val="0"/>
                                          </p:val>
                                        </p:tav>
                                      </p:tavLst>
                                    </p:anim>
                                    <p:anim calcmode="lin" valueType="num">
                                      <p:cBhvr>
                                        <p:cTn id="64" dur="1000"/>
                                        <p:tgtEl>
                                          <p:spTgt spid="18"/>
                                        </p:tgtEl>
                                        <p:attrNameLst>
                                          <p:attrName>style.rotation</p:attrName>
                                        </p:attrNameLst>
                                      </p:cBhvr>
                                      <p:tavLst>
                                        <p:tav tm="0">
                                          <p:val>
                                            <p:fltVal val="0"/>
                                          </p:val>
                                        </p:tav>
                                        <p:tav tm="100000">
                                          <p:val>
                                            <p:fltVal val="90"/>
                                          </p:val>
                                        </p:tav>
                                      </p:tavLst>
                                    </p:anim>
                                    <p:animEffect transition="out" filter="fade">
                                      <p:cBhvr>
                                        <p:cTn id="65" dur="1000"/>
                                        <p:tgtEl>
                                          <p:spTgt spid="18"/>
                                        </p:tgtEl>
                                      </p:cBhvr>
                                    </p:animEffect>
                                    <p:set>
                                      <p:cBhvr>
                                        <p:cTn id="66" dur="1" fill="hold">
                                          <p:stCondLst>
                                            <p:cond delay="999"/>
                                          </p:stCondLst>
                                        </p:cTn>
                                        <p:tgtEl>
                                          <p:spTgt spid="18"/>
                                        </p:tgtEl>
                                        <p:attrNameLst>
                                          <p:attrName>style.visibility</p:attrName>
                                        </p:attrNameLst>
                                      </p:cBhvr>
                                      <p:to>
                                        <p:strVal val="hidden"/>
                                      </p:to>
                                    </p:set>
                                  </p:childTnLst>
                                </p:cTn>
                              </p:par>
                              <p:par>
                                <p:cTn id="67" presetID="31" presetClass="exit" presetSubtype="0" fill="hold" nodeType="withEffect">
                                  <p:stCondLst>
                                    <p:cond delay="0"/>
                                  </p:stCondLst>
                                  <p:childTnLst>
                                    <p:anim calcmode="lin" valueType="num">
                                      <p:cBhvr>
                                        <p:cTn id="68" dur="1000"/>
                                        <p:tgtEl>
                                          <p:spTgt spid="19"/>
                                        </p:tgtEl>
                                        <p:attrNameLst>
                                          <p:attrName>ppt_w</p:attrName>
                                        </p:attrNameLst>
                                      </p:cBhvr>
                                      <p:tavLst>
                                        <p:tav tm="0">
                                          <p:val>
                                            <p:strVal val="ppt_w"/>
                                          </p:val>
                                        </p:tav>
                                        <p:tav tm="100000">
                                          <p:val>
                                            <p:fltVal val="0"/>
                                          </p:val>
                                        </p:tav>
                                      </p:tavLst>
                                    </p:anim>
                                    <p:anim calcmode="lin" valueType="num">
                                      <p:cBhvr>
                                        <p:cTn id="69" dur="1000"/>
                                        <p:tgtEl>
                                          <p:spTgt spid="19"/>
                                        </p:tgtEl>
                                        <p:attrNameLst>
                                          <p:attrName>ppt_h</p:attrName>
                                        </p:attrNameLst>
                                      </p:cBhvr>
                                      <p:tavLst>
                                        <p:tav tm="0">
                                          <p:val>
                                            <p:strVal val="ppt_h"/>
                                          </p:val>
                                        </p:tav>
                                        <p:tav tm="100000">
                                          <p:val>
                                            <p:fltVal val="0"/>
                                          </p:val>
                                        </p:tav>
                                      </p:tavLst>
                                    </p:anim>
                                    <p:anim calcmode="lin" valueType="num">
                                      <p:cBhvr>
                                        <p:cTn id="70" dur="1000"/>
                                        <p:tgtEl>
                                          <p:spTgt spid="19"/>
                                        </p:tgtEl>
                                        <p:attrNameLst>
                                          <p:attrName>style.rotation</p:attrName>
                                        </p:attrNameLst>
                                      </p:cBhvr>
                                      <p:tavLst>
                                        <p:tav tm="0">
                                          <p:val>
                                            <p:fltVal val="0"/>
                                          </p:val>
                                        </p:tav>
                                        <p:tav tm="100000">
                                          <p:val>
                                            <p:fltVal val="90"/>
                                          </p:val>
                                        </p:tav>
                                      </p:tavLst>
                                    </p:anim>
                                    <p:animEffect transition="out" filter="fade">
                                      <p:cBhvr>
                                        <p:cTn id="71" dur="1000"/>
                                        <p:tgtEl>
                                          <p:spTgt spid="19"/>
                                        </p:tgtEl>
                                      </p:cBhvr>
                                    </p:animEffect>
                                    <p:set>
                                      <p:cBhvr>
                                        <p:cTn id="72" dur="1" fill="hold">
                                          <p:stCondLst>
                                            <p:cond delay="999"/>
                                          </p:stCondLst>
                                        </p:cTn>
                                        <p:tgtEl>
                                          <p:spTgt spid="19"/>
                                        </p:tgtEl>
                                        <p:attrNameLst>
                                          <p:attrName>style.visibility</p:attrName>
                                        </p:attrNameLst>
                                      </p:cBhvr>
                                      <p:to>
                                        <p:strVal val="hidden"/>
                                      </p:to>
                                    </p:set>
                                  </p:childTnLst>
                                </p:cTn>
                              </p:par>
                              <p:par>
                                <p:cTn id="73" presetID="31" presetClass="exit" presetSubtype="0" fill="hold" grpId="1" nodeType="withEffect">
                                  <p:stCondLst>
                                    <p:cond delay="0"/>
                                  </p:stCondLst>
                                  <p:childTnLst>
                                    <p:anim calcmode="lin" valueType="num">
                                      <p:cBhvr>
                                        <p:cTn id="74" dur="1000"/>
                                        <p:tgtEl>
                                          <p:spTgt spid="34"/>
                                        </p:tgtEl>
                                        <p:attrNameLst>
                                          <p:attrName>ppt_w</p:attrName>
                                        </p:attrNameLst>
                                      </p:cBhvr>
                                      <p:tavLst>
                                        <p:tav tm="0">
                                          <p:val>
                                            <p:strVal val="ppt_w"/>
                                          </p:val>
                                        </p:tav>
                                        <p:tav tm="100000">
                                          <p:val>
                                            <p:fltVal val="0"/>
                                          </p:val>
                                        </p:tav>
                                      </p:tavLst>
                                    </p:anim>
                                    <p:anim calcmode="lin" valueType="num">
                                      <p:cBhvr>
                                        <p:cTn id="75" dur="1000"/>
                                        <p:tgtEl>
                                          <p:spTgt spid="34"/>
                                        </p:tgtEl>
                                        <p:attrNameLst>
                                          <p:attrName>ppt_h</p:attrName>
                                        </p:attrNameLst>
                                      </p:cBhvr>
                                      <p:tavLst>
                                        <p:tav tm="0">
                                          <p:val>
                                            <p:strVal val="ppt_h"/>
                                          </p:val>
                                        </p:tav>
                                        <p:tav tm="100000">
                                          <p:val>
                                            <p:fltVal val="0"/>
                                          </p:val>
                                        </p:tav>
                                      </p:tavLst>
                                    </p:anim>
                                    <p:anim calcmode="lin" valueType="num">
                                      <p:cBhvr>
                                        <p:cTn id="76" dur="1000"/>
                                        <p:tgtEl>
                                          <p:spTgt spid="34"/>
                                        </p:tgtEl>
                                        <p:attrNameLst>
                                          <p:attrName>style.rotation</p:attrName>
                                        </p:attrNameLst>
                                      </p:cBhvr>
                                      <p:tavLst>
                                        <p:tav tm="0">
                                          <p:val>
                                            <p:fltVal val="0"/>
                                          </p:val>
                                        </p:tav>
                                        <p:tav tm="100000">
                                          <p:val>
                                            <p:fltVal val="90"/>
                                          </p:val>
                                        </p:tav>
                                      </p:tavLst>
                                    </p:anim>
                                    <p:animEffect transition="out" filter="fade">
                                      <p:cBhvr>
                                        <p:cTn id="77" dur="1000"/>
                                        <p:tgtEl>
                                          <p:spTgt spid="34"/>
                                        </p:tgtEl>
                                      </p:cBhvr>
                                    </p:animEffect>
                                    <p:set>
                                      <p:cBhvr>
                                        <p:cTn id="78" dur="1" fill="hold">
                                          <p:stCondLst>
                                            <p:cond delay="999"/>
                                          </p:stCondLst>
                                        </p:cTn>
                                        <p:tgtEl>
                                          <p:spTgt spid="34"/>
                                        </p:tgtEl>
                                        <p:attrNameLst>
                                          <p:attrName>style.visibility</p:attrName>
                                        </p:attrNameLst>
                                      </p:cBhvr>
                                      <p:to>
                                        <p:strVal val="hidden"/>
                                      </p:to>
                                    </p:set>
                                  </p:childTnLst>
                                </p:cTn>
                              </p:par>
                              <p:par>
                                <p:cTn id="79" presetID="31" presetClass="exit" presetSubtype="0" fill="hold" grpId="1" nodeType="withEffect">
                                  <p:stCondLst>
                                    <p:cond delay="0"/>
                                  </p:stCondLst>
                                  <p:childTnLst>
                                    <p:anim calcmode="lin" valueType="num">
                                      <p:cBhvr>
                                        <p:cTn id="80" dur="1000"/>
                                        <p:tgtEl>
                                          <p:spTgt spid="32"/>
                                        </p:tgtEl>
                                        <p:attrNameLst>
                                          <p:attrName>ppt_w</p:attrName>
                                        </p:attrNameLst>
                                      </p:cBhvr>
                                      <p:tavLst>
                                        <p:tav tm="0">
                                          <p:val>
                                            <p:strVal val="ppt_w"/>
                                          </p:val>
                                        </p:tav>
                                        <p:tav tm="100000">
                                          <p:val>
                                            <p:fltVal val="0"/>
                                          </p:val>
                                        </p:tav>
                                      </p:tavLst>
                                    </p:anim>
                                    <p:anim calcmode="lin" valueType="num">
                                      <p:cBhvr>
                                        <p:cTn id="81" dur="1000"/>
                                        <p:tgtEl>
                                          <p:spTgt spid="32"/>
                                        </p:tgtEl>
                                        <p:attrNameLst>
                                          <p:attrName>ppt_h</p:attrName>
                                        </p:attrNameLst>
                                      </p:cBhvr>
                                      <p:tavLst>
                                        <p:tav tm="0">
                                          <p:val>
                                            <p:strVal val="ppt_h"/>
                                          </p:val>
                                        </p:tav>
                                        <p:tav tm="100000">
                                          <p:val>
                                            <p:fltVal val="0"/>
                                          </p:val>
                                        </p:tav>
                                      </p:tavLst>
                                    </p:anim>
                                    <p:anim calcmode="lin" valueType="num">
                                      <p:cBhvr>
                                        <p:cTn id="82" dur="1000"/>
                                        <p:tgtEl>
                                          <p:spTgt spid="32"/>
                                        </p:tgtEl>
                                        <p:attrNameLst>
                                          <p:attrName>style.rotation</p:attrName>
                                        </p:attrNameLst>
                                      </p:cBhvr>
                                      <p:tavLst>
                                        <p:tav tm="0">
                                          <p:val>
                                            <p:fltVal val="0"/>
                                          </p:val>
                                        </p:tav>
                                        <p:tav tm="100000">
                                          <p:val>
                                            <p:fltVal val="90"/>
                                          </p:val>
                                        </p:tav>
                                      </p:tavLst>
                                    </p:anim>
                                    <p:animEffect transition="out" filter="fade">
                                      <p:cBhvr>
                                        <p:cTn id="83" dur="1000"/>
                                        <p:tgtEl>
                                          <p:spTgt spid="32"/>
                                        </p:tgtEl>
                                      </p:cBhvr>
                                    </p:animEffect>
                                    <p:set>
                                      <p:cBhvr>
                                        <p:cTn id="84" dur="1" fill="hold">
                                          <p:stCondLst>
                                            <p:cond delay="999"/>
                                          </p:stCondLst>
                                        </p:cTn>
                                        <p:tgtEl>
                                          <p:spTgt spid="32"/>
                                        </p:tgtEl>
                                        <p:attrNameLst>
                                          <p:attrName>style.visibility</p:attrName>
                                        </p:attrNameLst>
                                      </p:cBhvr>
                                      <p:to>
                                        <p:strVal val="hidden"/>
                                      </p:to>
                                    </p:set>
                                  </p:childTnLst>
                                </p:cTn>
                              </p:par>
                              <p:par>
                                <p:cTn id="85" presetID="31" presetClass="exit" presetSubtype="0" fill="hold" grpId="1" nodeType="withEffect">
                                  <p:stCondLst>
                                    <p:cond delay="0"/>
                                  </p:stCondLst>
                                  <p:childTnLst>
                                    <p:anim calcmode="lin" valueType="num">
                                      <p:cBhvr>
                                        <p:cTn id="86" dur="1000"/>
                                        <p:tgtEl>
                                          <p:spTgt spid="33"/>
                                        </p:tgtEl>
                                        <p:attrNameLst>
                                          <p:attrName>ppt_w</p:attrName>
                                        </p:attrNameLst>
                                      </p:cBhvr>
                                      <p:tavLst>
                                        <p:tav tm="0">
                                          <p:val>
                                            <p:strVal val="ppt_w"/>
                                          </p:val>
                                        </p:tav>
                                        <p:tav tm="100000">
                                          <p:val>
                                            <p:fltVal val="0"/>
                                          </p:val>
                                        </p:tav>
                                      </p:tavLst>
                                    </p:anim>
                                    <p:anim calcmode="lin" valueType="num">
                                      <p:cBhvr>
                                        <p:cTn id="87" dur="1000"/>
                                        <p:tgtEl>
                                          <p:spTgt spid="33"/>
                                        </p:tgtEl>
                                        <p:attrNameLst>
                                          <p:attrName>ppt_h</p:attrName>
                                        </p:attrNameLst>
                                      </p:cBhvr>
                                      <p:tavLst>
                                        <p:tav tm="0">
                                          <p:val>
                                            <p:strVal val="ppt_h"/>
                                          </p:val>
                                        </p:tav>
                                        <p:tav tm="100000">
                                          <p:val>
                                            <p:fltVal val="0"/>
                                          </p:val>
                                        </p:tav>
                                      </p:tavLst>
                                    </p:anim>
                                    <p:anim calcmode="lin" valueType="num">
                                      <p:cBhvr>
                                        <p:cTn id="88" dur="1000"/>
                                        <p:tgtEl>
                                          <p:spTgt spid="33"/>
                                        </p:tgtEl>
                                        <p:attrNameLst>
                                          <p:attrName>style.rotation</p:attrName>
                                        </p:attrNameLst>
                                      </p:cBhvr>
                                      <p:tavLst>
                                        <p:tav tm="0">
                                          <p:val>
                                            <p:fltVal val="0"/>
                                          </p:val>
                                        </p:tav>
                                        <p:tav tm="100000">
                                          <p:val>
                                            <p:fltVal val="90"/>
                                          </p:val>
                                        </p:tav>
                                      </p:tavLst>
                                    </p:anim>
                                    <p:animEffect transition="out" filter="fade">
                                      <p:cBhvr>
                                        <p:cTn id="89" dur="1000"/>
                                        <p:tgtEl>
                                          <p:spTgt spid="33"/>
                                        </p:tgtEl>
                                      </p:cBhvr>
                                    </p:animEffect>
                                    <p:set>
                                      <p:cBhvr>
                                        <p:cTn id="90" dur="1" fill="hold">
                                          <p:stCondLst>
                                            <p:cond delay="999"/>
                                          </p:stCondLst>
                                        </p:cTn>
                                        <p:tgtEl>
                                          <p:spTgt spid="33"/>
                                        </p:tgtEl>
                                        <p:attrNameLst>
                                          <p:attrName>style.visibility</p:attrName>
                                        </p:attrNameLst>
                                      </p:cBhvr>
                                      <p:to>
                                        <p:strVal val="hidden"/>
                                      </p:to>
                                    </p:set>
                                  </p:childTnLst>
                                </p:cTn>
                              </p:par>
                            </p:childTnLst>
                          </p:cTn>
                        </p:par>
                        <p:par>
                          <p:cTn id="91" fill="hold">
                            <p:stCondLst>
                              <p:cond delay="3500"/>
                            </p:stCondLst>
                            <p:childTnLst>
                              <p:par>
                                <p:cTn id="92" presetID="10" presetClass="exit" presetSubtype="0" fill="hold" grpId="0" nodeType="afterEffect">
                                  <p:stCondLst>
                                    <p:cond delay="0"/>
                                  </p:stCondLst>
                                  <p:childTnLst>
                                    <p:animEffect transition="out" filter="fade">
                                      <p:cBhvr>
                                        <p:cTn id="93" dur="500"/>
                                        <p:tgtEl>
                                          <p:spTgt spid="35"/>
                                        </p:tgtEl>
                                      </p:cBhvr>
                                    </p:animEffect>
                                    <p:set>
                                      <p:cBhvr>
                                        <p:cTn id="94" dur="1" fill="hold">
                                          <p:stCondLst>
                                            <p:cond delay="499"/>
                                          </p:stCondLst>
                                        </p:cTn>
                                        <p:tgtEl>
                                          <p:spTgt spid="35"/>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500"/>
                                        <p:tgtEl>
                                          <p:spTgt spid="36"/>
                                        </p:tgtEl>
                                      </p:cBhvr>
                                    </p:animEffect>
                                    <p:set>
                                      <p:cBhvr>
                                        <p:cTn id="97" dur="1" fill="hold">
                                          <p:stCondLst>
                                            <p:cond delay="499"/>
                                          </p:stCondLst>
                                        </p:cTn>
                                        <p:tgtEl>
                                          <p:spTgt spid="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500"/>
                                        <p:tgtEl>
                                          <p:spTgt spid="22"/>
                                        </p:tgtEl>
                                      </p:cBhvr>
                                    </p:animEffect>
                                  </p:childTnLst>
                                </p:cTn>
                              </p:par>
                            </p:childTnLst>
                          </p:cTn>
                        </p:par>
                        <p:par>
                          <p:cTn id="103" fill="hold">
                            <p:stCondLst>
                              <p:cond delay="500"/>
                            </p:stCondLst>
                            <p:childTnLst>
                              <p:par>
                                <p:cTn id="104" presetID="10" presetClass="exit" presetSubtype="0" fill="hold" grpId="0" nodeType="afterEffect">
                                  <p:stCondLst>
                                    <p:cond delay="0"/>
                                  </p:stCondLst>
                                  <p:childTnLst>
                                    <p:animEffect transition="out" filter="fade">
                                      <p:cBhvr>
                                        <p:cTn id="105" dur="500"/>
                                        <p:tgtEl>
                                          <p:spTgt spid="10"/>
                                        </p:tgtEl>
                                      </p:cBhvr>
                                    </p:animEffect>
                                    <p:set>
                                      <p:cBhvr>
                                        <p:cTn id="106" dur="1" fill="hold">
                                          <p:stCondLst>
                                            <p:cond delay="499"/>
                                          </p:stCondLst>
                                        </p:cTn>
                                        <p:tgtEl>
                                          <p:spTgt spid="10"/>
                                        </p:tgtEl>
                                        <p:attrNameLst>
                                          <p:attrName>style.visibility</p:attrName>
                                        </p:attrNameLst>
                                      </p:cBhvr>
                                      <p:to>
                                        <p:strVal val="hidden"/>
                                      </p:to>
                                    </p:set>
                                  </p:childTnLst>
                                </p:cTn>
                              </p:par>
                            </p:childTnLst>
                          </p:cTn>
                        </p:par>
                        <p:par>
                          <p:cTn id="107" fill="hold">
                            <p:stCondLst>
                              <p:cond delay="1000"/>
                            </p:stCondLst>
                            <p:childTnLst>
                              <p:par>
                                <p:cTn id="108" presetID="10" presetClass="exit" presetSubtype="0" fill="hold" grpId="0" nodeType="afterEffect">
                                  <p:stCondLst>
                                    <p:cond delay="0"/>
                                  </p:stCondLst>
                                  <p:childTnLst>
                                    <p:animEffect transition="out" filter="fade">
                                      <p:cBhvr>
                                        <p:cTn id="109" dur="500"/>
                                        <p:tgtEl>
                                          <p:spTgt spid="21"/>
                                        </p:tgtEl>
                                      </p:cBhvr>
                                    </p:animEffect>
                                    <p:set>
                                      <p:cBhvr>
                                        <p:cTn id="110" dur="1" fill="hold">
                                          <p:stCondLst>
                                            <p:cond delay="499"/>
                                          </p:stCondLst>
                                        </p:cTn>
                                        <p:tgtEl>
                                          <p:spTgt spid="2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0.00833 -0.05717 L -0.1934 0.29144 " pathEditMode="relative" rAng="0" ptsTypes="AA">
                                      <p:cBhvr>
                                        <p:cTn id="114" dur="2000" fill="hold"/>
                                        <p:tgtEl>
                                          <p:spTgt spid="39"/>
                                        </p:tgtEl>
                                        <p:attrNameLst>
                                          <p:attrName>ppt_x</p:attrName>
                                          <p:attrName>ppt_y</p:attrName>
                                        </p:attrNameLst>
                                      </p:cBhvr>
                                      <p:rCtr x="-9253" y="17431"/>
                                    </p:animMotion>
                                  </p:childTnLst>
                                </p:cTn>
                              </p:par>
                              <p:par>
                                <p:cTn id="115" presetID="42" presetClass="path" presetSubtype="0" accel="50000" decel="50000" fill="hold" nodeType="withEffect">
                                  <p:stCondLst>
                                    <p:cond delay="0"/>
                                  </p:stCondLst>
                                  <p:childTnLst>
                                    <p:animMotion origin="layout" path="M -0.02639 -0.0375 L -0.14722 0.31111 " pathEditMode="relative" rAng="0" ptsTypes="AA">
                                      <p:cBhvr>
                                        <p:cTn id="116" dur="2000" fill="hold"/>
                                        <p:tgtEl>
                                          <p:spTgt spid="40"/>
                                        </p:tgtEl>
                                        <p:attrNameLst>
                                          <p:attrName>ppt_x</p:attrName>
                                          <p:attrName>ppt_y</p:attrName>
                                        </p:attrNameLst>
                                      </p:cBhvr>
                                      <p:rCtr x="-6042" y="17431"/>
                                    </p:animMotion>
                                  </p:childTnLst>
                                </p:cTn>
                              </p:par>
                              <p:par>
                                <p:cTn id="117" presetID="42" presetClass="path" presetSubtype="0" accel="50000" decel="50000" fill="hold" nodeType="withEffect">
                                  <p:stCondLst>
                                    <p:cond delay="0"/>
                                  </p:stCondLst>
                                  <p:childTnLst>
                                    <p:animMotion origin="layout" path="M 0.00312 -0.10092 L -0.08629 0.33102 " pathEditMode="relative" rAng="0" ptsTypes="AA">
                                      <p:cBhvr>
                                        <p:cTn id="118" dur="2000" fill="hold"/>
                                        <p:tgtEl>
                                          <p:spTgt spid="46"/>
                                        </p:tgtEl>
                                        <p:attrNameLst>
                                          <p:attrName>ppt_x</p:attrName>
                                          <p:attrName>ppt_y</p:attrName>
                                        </p:attrNameLst>
                                      </p:cBhvr>
                                      <p:rCtr x="-4479" y="21597"/>
                                    </p:animMotion>
                                  </p:childTnLst>
                                </p:cTn>
                              </p:par>
                              <p:par>
                                <p:cTn id="119" presetID="42" presetClass="path" presetSubtype="0" accel="50000" decel="50000" fill="hold" nodeType="withEffect">
                                  <p:stCondLst>
                                    <p:cond delay="0"/>
                                  </p:stCondLst>
                                  <p:childTnLst>
                                    <p:animMotion origin="layout" path="M -0.00555 -0.13519 L -0.03802 0.35069 " pathEditMode="relative" rAng="0" ptsTypes="AA">
                                      <p:cBhvr>
                                        <p:cTn id="120" dur="2000" fill="hold"/>
                                        <p:tgtEl>
                                          <p:spTgt spid="47"/>
                                        </p:tgtEl>
                                        <p:attrNameLst>
                                          <p:attrName>ppt_x</p:attrName>
                                          <p:attrName>ppt_y</p:attrName>
                                        </p:attrNameLst>
                                      </p:cBhvr>
                                      <p:rCtr x="-1632" y="24282"/>
                                    </p:animMotion>
                                  </p:childTnLst>
                                </p:cTn>
                              </p:par>
                            </p:childTnLst>
                          </p:cTn>
                        </p:par>
                        <p:par>
                          <p:cTn id="121" fill="hold">
                            <p:stCondLst>
                              <p:cond delay="2000"/>
                            </p:stCondLst>
                            <p:childTnLst>
                              <p:par>
                                <p:cTn id="122" presetID="1" presetClass="entr" presetSubtype="0" fill="hold" nodeType="afterEffect">
                                  <p:stCondLst>
                                    <p:cond delay="0"/>
                                  </p:stCondLst>
                                  <p:childTnLst>
                                    <p:set>
                                      <p:cBhvr>
                                        <p:cTn id="123" dur="1" fill="hold">
                                          <p:stCondLst>
                                            <p:cond delay="0"/>
                                          </p:stCondLst>
                                        </p:cTn>
                                        <p:tgtEl>
                                          <p:spTgt spid="55"/>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nodeType="afterEffect">
                                  <p:stCondLst>
                                    <p:cond delay="0"/>
                                  </p:stCondLst>
                                  <p:childTnLst>
                                    <p:set>
                                      <p:cBhvr>
                                        <p:cTn id="129" dur="1" fill="hold">
                                          <p:stCondLst>
                                            <p:cond delay="0"/>
                                          </p:stCondLst>
                                        </p:cTn>
                                        <p:tgtEl>
                                          <p:spTgt spid="56"/>
                                        </p:tgtEl>
                                        <p:attrNameLst>
                                          <p:attrName>style.visibility</p:attrName>
                                        </p:attrNameLst>
                                      </p:cBhvr>
                                      <p:to>
                                        <p:strVal val="visible"/>
                                      </p:to>
                                    </p:set>
                                  </p:childTnLst>
                                </p:cTn>
                              </p:par>
                            </p:childTnLst>
                          </p:cTn>
                        </p:par>
                        <p:par>
                          <p:cTn id="130" fill="hold">
                            <p:stCondLst>
                              <p:cond delay="2000"/>
                            </p:stCondLst>
                            <p:childTnLst>
                              <p:par>
                                <p:cTn id="131" presetID="1" presetClass="entr" presetSubtype="0" fill="hold" nodeType="afterEffect">
                                  <p:stCondLst>
                                    <p:cond delay="0"/>
                                  </p:stCondLst>
                                  <p:childTnLst>
                                    <p:set>
                                      <p:cBhvr>
                                        <p:cTn id="132" dur="1" fill="hold">
                                          <p:stCondLst>
                                            <p:cond delay="0"/>
                                          </p:stCondLst>
                                        </p:cTn>
                                        <p:tgtEl>
                                          <p:spTgt spid="14"/>
                                        </p:tgtEl>
                                        <p:attrNameLst>
                                          <p:attrName>style.visibility</p:attrName>
                                        </p:attrNameLst>
                                      </p:cBhvr>
                                      <p:to>
                                        <p:strVal val="visible"/>
                                      </p:to>
                                    </p:set>
                                  </p:childTnLst>
                                </p:cTn>
                              </p:par>
                              <p:par>
                                <p:cTn id="133" presetID="10" presetClass="entr" presetSubtype="0" fill="hold" grpId="0" nodeType="withEffect">
                                  <p:stCondLst>
                                    <p:cond delay="0"/>
                                  </p:stCondLst>
                                  <p:childTnLst>
                                    <p:set>
                                      <p:cBhvr>
                                        <p:cTn id="134" dur="1" fill="hold">
                                          <p:stCondLst>
                                            <p:cond delay="0"/>
                                          </p:stCondLst>
                                        </p:cTn>
                                        <p:tgtEl>
                                          <p:spTgt spid="68"/>
                                        </p:tgtEl>
                                        <p:attrNameLst>
                                          <p:attrName>style.visibility</p:attrName>
                                        </p:attrNameLst>
                                      </p:cBhvr>
                                      <p:to>
                                        <p:strVal val="visible"/>
                                      </p:to>
                                    </p:set>
                                    <p:animEffect transition="in" filter="fade">
                                      <p:cBhvr>
                                        <p:cTn id="13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0" grpId="1" animBg="1"/>
      <p:bldP spid="35" grpId="0" animBg="1"/>
      <p:bldP spid="35" grpId="1" animBg="1"/>
      <p:bldP spid="36" grpId="0" animBg="1"/>
      <p:bldP spid="36" grpId="1" animBg="1"/>
      <p:bldP spid="20" grpId="0"/>
      <p:bldP spid="20" grpId="1"/>
      <p:bldP spid="21" grpId="0" animBg="1"/>
      <p:bldP spid="21" grpId="1" animBg="1"/>
      <p:bldP spid="32" grpId="0" animBg="1"/>
      <p:bldP spid="32" grpId="1" animBg="1"/>
      <p:bldP spid="33" grpId="0" animBg="1"/>
      <p:bldP spid="33" grpId="1" animBg="1"/>
      <p:bldP spid="34" grpId="0" animBg="1"/>
      <p:bldP spid="34" grpId="1" animBg="1"/>
      <p:bldP spid="48" grpId="0"/>
      <p:bldP spid="48" grpId="1"/>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68"/>
          <p:cNvCxnSpPr>
            <a:stCxn id="62" idx="0"/>
          </p:cNvCxnSpPr>
          <p:nvPr/>
        </p:nvCxnSpPr>
        <p:spPr>
          <a:xfrm flipV="1">
            <a:off x="3655713" y="4195639"/>
            <a:ext cx="5711" cy="821067"/>
          </a:xfrm>
          <a:prstGeom prst="line">
            <a:avLst/>
          </a:prstGeom>
          <a:ln w="38100">
            <a:solidFill>
              <a:srgbClr val="7F7F7F"/>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7" idx="3"/>
          </p:cNvCxnSpPr>
          <p:nvPr/>
        </p:nvCxnSpPr>
        <p:spPr>
          <a:xfrm flipV="1">
            <a:off x="1881021" y="4394989"/>
            <a:ext cx="1838763" cy="859516"/>
          </a:xfrm>
          <a:prstGeom prst="line">
            <a:avLst/>
          </a:prstGeom>
          <a:ln w="38100">
            <a:solidFill>
              <a:srgbClr val="7F7F7F"/>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Freeform 128"/>
          <p:cNvSpPr>
            <a:spLocks noChangeAspect="1"/>
          </p:cNvSpPr>
          <p:nvPr/>
        </p:nvSpPr>
        <p:spPr bwMode="black">
          <a:xfrm>
            <a:off x="2804230" y="2009740"/>
            <a:ext cx="4794371" cy="287136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5400" cap="flat" cmpd="sng" algn="ctr">
            <a:solidFill>
              <a:schemeClr val="tx1"/>
            </a:solidFill>
            <a:prstDash val="solid"/>
            <a:headEnd type="none" w="med" len="med"/>
            <a:tailEnd type="none" w="med" len="med"/>
          </a:ln>
          <a:effectLst/>
          <a:extLst/>
        </p:spPr>
        <p:txBody>
          <a:bodyPr rot="0" spcFirstLastPara="0" vertOverflow="overflow" horzOverflow="overflow" vert="horz" wrap="square" lIns="129229" tIns="103384" rIns="129229" bIns="103384" numCol="1" spcCol="0" rtlCol="0" fromWordArt="0" anchor="t" anchorCtr="0" forceAA="0" compatLnSpc="1">
            <a:prstTxWarp prst="textNoShape">
              <a:avLst/>
            </a:prstTxWarp>
            <a:noAutofit/>
          </a:bodyPr>
          <a:lstStyle/>
          <a:p>
            <a:pPr algn="ctr" defTabSz="645915" fontAlgn="base">
              <a:lnSpc>
                <a:spcPct val="90000"/>
              </a:lnSpc>
              <a:spcBef>
                <a:spcPct val="0"/>
              </a:spcBef>
              <a:spcAft>
                <a:spcPct val="0"/>
              </a:spcAft>
              <a:defRPr/>
            </a:pPr>
            <a:endParaRPr lang="en-US" sz="1413" kern="0" spc="-35" dirty="0">
              <a:solidFill>
                <a:prstClr val="white"/>
              </a:solidFill>
              <a:latin typeface="Calibri"/>
            </a:endParaRPr>
          </a:p>
        </p:txBody>
      </p:sp>
      <p:pic>
        <p:nvPicPr>
          <p:cNvPr id="32" name="Picture 4" descr="http://rsa2015.microsoft.com/content/msft_azure_logo.png"/>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7809" t="35949" r="8899" b="38022"/>
          <a:stretch/>
        </p:blipFill>
        <p:spPr bwMode="auto">
          <a:xfrm>
            <a:off x="4308964" y="4392118"/>
            <a:ext cx="2540283" cy="396919"/>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bwMode="auto">
          <a:xfrm>
            <a:off x="91318" y="3047550"/>
            <a:ext cx="1604069" cy="2242834"/>
          </a:xfrm>
          <a:prstGeom prst="roundRect">
            <a:avLst>
              <a:gd name="adj" fmla="val 9005"/>
            </a:avLst>
          </a:prstGeom>
          <a:ln w="28575">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descr="http://www.vmware.com/files/images/vmrc/VMware_logo_blk_RGB_300dpi.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011" r="9941" b="28033"/>
          <a:stretch/>
        </p:blipFill>
        <p:spPr bwMode="auto">
          <a:xfrm>
            <a:off x="173455" y="3297136"/>
            <a:ext cx="1439792" cy="287958"/>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20"/>
          <p:cNvSpPr>
            <a:spLocks noChangeAspect="1" noEditPoints="1"/>
          </p:cNvSpPr>
          <p:nvPr/>
        </p:nvSpPr>
        <p:spPr bwMode="black">
          <a:xfrm>
            <a:off x="200498" y="3768656"/>
            <a:ext cx="1385708" cy="120656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bg1">
              <a:lumMod val="50000"/>
            </a:schemeClr>
          </a:solidFill>
          <a:ln>
            <a:noFill/>
          </a:ln>
        </p:spPr>
        <p:txBody>
          <a:bodyPr vert="horz" wrap="square" lIns="59296" tIns="29648" rIns="59296" bIns="2964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92958">
              <a:defRPr/>
            </a:pPr>
            <a:endParaRPr lang="en-US" sz="662" kern="0" dirty="0">
              <a:solidFill>
                <a:srgbClr val="FFFFFF"/>
              </a:solidFill>
            </a:endParaRPr>
          </a:p>
        </p:txBody>
      </p:sp>
      <p:grpSp>
        <p:nvGrpSpPr>
          <p:cNvPr id="2052" name="Group 2051"/>
          <p:cNvGrpSpPr/>
          <p:nvPr/>
        </p:nvGrpSpPr>
        <p:grpSpPr>
          <a:xfrm>
            <a:off x="4159022" y="2474534"/>
            <a:ext cx="2345061" cy="1781557"/>
            <a:chOff x="6008983" y="1642479"/>
            <a:chExt cx="3189446" cy="2423041"/>
          </a:xfrm>
        </p:grpSpPr>
        <p:sp>
          <p:nvSpPr>
            <p:cNvPr id="2" name="Rounded Rectangle 1"/>
            <p:cNvSpPr/>
            <p:nvPr/>
          </p:nvSpPr>
          <p:spPr bwMode="auto">
            <a:xfrm>
              <a:off x="6008983" y="2238597"/>
              <a:ext cx="3189446" cy="1826923"/>
            </a:xfrm>
            <a:prstGeom prst="roundRect">
              <a:avLst>
                <a:gd name="adj" fmla="val 8594"/>
              </a:avLst>
            </a:prstGeom>
            <a:ln w="38100">
              <a:solidFill>
                <a:srgbClr val="00BEF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64" tIns="107571" rIns="134464" bIns="0" numCol="1" spcCol="0" rtlCol="0" fromWordArt="0" anchor="b" anchorCtr="0" forceAA="0" compatLnSpc="1">
              <a:prstTxWarp prst="textNoShape">
                <a:avLst/>
              </a:prstTxWarp>
              <a:noAutofit/>
            </a:bodyPr>
            <a:lstStyle/>
            <a:p>
              <a:pPr algn="ctr" defTabSz="685647" fontAlgn="base">
                <a:lnSpc>
                  <a:spcPct val="90000"/>
                </a:lnSpc>
                <a:spcBef>
                  <a:spcPct val="0"/>
                </a:spcBef>
                <a:spcAft>
                  <a:spcPct val="0"/>
                </a:spcAft>
              </a:pPr>
              <a:r>
                <a:rPr lang="en-US" sz="1471" dirty="0">
                  <a:solidFill>
                    <a:srgbClr val="000000"/>
                  </a:solidFill>
                  <a:ea typeface="Segoe UI" pitchFamily="34" charset="0"/>
                  <a:cs typeface="Segoe UI" pitchFamily="34" charset="0"/>
                </a:rPr>
                <a:t>Customer’s subscription</a:t>
              </a: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52732" y="1642479"/>
              <a:ext cx="67468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27"/>
            <p:cNvGrpSpPr>
              <a:grpSpLocks noChangeAspect="1"/>
            </p:cNvGrpSpPr>
            <p:nvPr/>
          </p:nvGrpSpPr>
          <p:grpSpPr bwMode="auto">
            <a:xfrm>
              <a:off x="6178661" y="2321720"/>
              <a:ext cx="2791046" cy="1356267"/>
              <a:chOff x="4799" y="1203"/>
              <a:chExt cx="2601" cy="1382"/>
            </a:xfrm>
          </p:grpSpPr>
          <p:sp>
            <p:nvSpPr>
              <p:cNvPr id="33"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p>
            </p:txBody>
          </p:sp>
          <p:sp>
            <p:nvSpPr>
              <p:cNvPr id="34" name="Freeform 33"/>
              <p:cNvSpPr>
                <a:spLocks noEditPoints="1"/>
              </p:cNvSpPr>
              <p:nvPr/>
            </p:nvSpPr>
            <p:spPr bwMode="auto">
              <a:xfrm>
                <a:off x="4813" y="1305"/>
                <a:ext cx="2587" cy="1280"/>
              </a:xfrm>
              <a:custGeom>
                <a:avLst/>
                <a:gdLst>
                  <a:gd name="T0" fmla="*/ 11 w 2134"/>
                  <a:gd name="T1" fmla="*/ 16 h 855"/>
                  <a:gd name="T2" fmla="*/ 11 w 2134"/>
                  <a:gd name="T3" fmla="*/ 69 h 855"/>
                  <a:gd name="T4" fmla="*/ 11 w 2134"/>
                  <a:gd name="T5" fmla="*/ 123 h 855"/>
                  <a:gd name="T6" fmla="*/ 11 w 2134"/>
                  <a:gd name="T7" fmla="*/ 177 h 855"/>
                  <a:gd name="T8" fmla="*/ 11 w 2134"/>
                  <a:gd name="T9" fmla="*/ 229 h 855"/>
                  <a:gd name="T10" fmla="*/ 11 w 2134"/>
                  <a:gd name="T11" fmla="*/ 282 h 855"/>
                  <a:gd name="T12" fmla="*/ 11 w 2134"/>
                  <a:gd name="T13" fmla="*/ 335 h 855"/>
                  <a:gd name="T14" fmla="*/ 11 w 2134"/>
                  <a:gd name="T15" fmla="*/ 387 h 855"/>
                  <a:gd name="T16" fmla="*/ 26 w 2134"/>
                  <a:gd name="T17" fmla="*/ 415 h 855"/>
                  <a:gd name="T18" fmla="*/ 77 w 2134"/>
                  <a:gd name="T19" fmla="*/ 415 h 855"/>
                  <a:gd name="T20" fmla="*/ 129 w 2134"/>
                  <a:gd name="T21" fmla="*/ 415 h 855"/>
                  <a:gd name="T22" fmla="*/ 180 w 2134"/>
                  <a:gd name="T23" fmla="*/ 415 h 855"/>
                  <a:gd name="T24" fmla="*/ 231 w 2134"/>
                  <a:gd name="T25" fmla="*/ 415 h 855"/>
                  <a:gd name="T26" fmla="*/ 282 w 2134"/>
                  <a:gd name="T27" fmla="*/ 415 h 855"/>
                  <a:gd name="T28" fmla="*/ 333 w 2134"/>
                  <a:gd name="T29" fmla="*/ 415 h 855"/>
                  <a:gd name="T30" fmla="*/ 385 w 2134"/>
                  <a:gd name="T31" fmla="*/ 415 h 855"/>
                  <a:gd name="T32" fmla="*/ 436 w 2134"/>
                  <a:gd name="T33" fmla="*/ 415 h 855"/>
                  <a:gd name="T34" fmla="*/ 486 w 2134"/>
                  <a:gd name="T35" fmla="*/ 415 h 855"/>
                  <a:gd name="T36" fmla="*/ 539 w 2134"/>
                  <a:gd name="T37" fmla="*/ 415 h 855"/>
                  <a:gd name="T38" fmla="*/ 589 w 2134"/>
                  <a:gd name="T39" fmla="*/ 415 h 855"/>
                  <a:gd name="T40" fmla="*/ 641 w 2134"/>
                  <a:gd name="T41" fmla="*/ 415 h 855"/>
                  <a:gd name="T42" fmla="*/ 692 w 2134"/>
                  <a:gd name="T43" fmla="*/ 415 h 855"/>
                  <a:gd name="T44" fmla="*/ 743 w 2134"/>
                  <a:gd name="T45" fmla="*/ 415 h 855"/>
                  <a:gd name="T46" fmla="*/ 795 w 2134"/>
                  <a:gd name="T47" fmla="*/ 415 h 855"/>
                  <a:gd name="T48" fmla="*/ 846 w 2134"/>
                  <a:gd name="T49" fmla="*/ 415 h 855"/>
                  <a:gd name="T50" fmla="*/ 897 w 2134"/>
                  <a:gd name="T51" fmla="*/ 415 h 855"/>
                  <a:gd name="T52" fmla="*/ 948 w 2134"/>
                  <a:gd name="T53" fmla="*/ 415 h 855"/>
                  <a:gd name="T54" fmla="*/ 1000 w 2134"/>
                  <a:gd name="T55" fmla="*/ 415 h 855"/>
                  <a:gd name="T56" fmla="*/ 1016 w 2134"/>
                  <a:gd name="T57" fmla="*/ 388 h 855"/>
                  <a:gd name="T58" fmla="*/ 1016 w 2134"/>
                  <a:gd name="T59" fmla="*/ 336 h 855"/>
                  <a:gd name="T60" fmla="*/ 1016 w 2134"/>
                  <a:gd name="T61" fmla="*/ 282 h 855"/>
                  <a:gd name="T62" fmla="*/ 1016 w 2134"/>
                  <a:gd name="T63" fmla="*/ 229 h 855"/>
                  <a:gd name="T64" fmla="*/ 1016 w 2134"/>
                  <a:gd name="T65" fmla="*/ 177 h 855"/>
                  <a:gd name="T66" fmla="*/ 1016 w 2134"/>
                  <a:gd name="T67" fmla="*/ 124 h 855"/>
                  <a:gd name="T68" fmla="*/ 1016 w 2134"/>
                  <a:gd name="T69" fmla="*/ 71 h 855"/>
                  <a:gd name="T70" fmla="*/ 1016 w 2134"/>
                  <a:gd name="T71" fmla="*/ 17 h 855"/>
                  <a:gd name="T72" fmla="*/ 981 w 2134"/>
                  <a:gd name="T73" fmla="*/ 11 h 855"/>
                  <a:gd name="T74" fmla="*/ 929 w 2134"/>
                  <a:gd name="T75" fmla="*/ 11 h 855"/>
                  <a:gd name="T76" fmla="*/ 878 w 2134"/>
                  <a:gd name="T77" fmla="*/ 11 h 855"/>
                  <a:gd name="T78" fmla="*/ 827 w 2134"/>
                  <a:gd name="T79" fmla="*/ 11 h 855"/>
                  <a:gd name="T80" fmla="*/ 775 w 2134"/>
                  <a:gd name="T81" fmla="*/ 11 h 855"/>
                  <a:gd name="T82" fmla="*/ 724 w 2134"/>
                  <a:gd name="T83" fmla="*/ 11 h 855"/>
                  <a:gd name="T84" fmla="*/ 673 w 2134"/>
                  <a:gd name="T85" fmla="*/ 11 h 855"/>
                  <a:gd name="T86" fmla="*/ 621 w 2134"/>
                  <a:gd name="T87" fmla="*/ 11 h 855"/>
                  <a:gd name="T88" fmla="*/ 570 w 2134"/>
                  <a:gd name="T89" fmla="*/ 11 h 855"/>
                  <a:gd name="T90" fmla="*/ 519 w 2134"/>
                  <a:gd name="T91" fmla="*/ 11 h 855"/>
                  <a:gd name="T92" fmla="*/ 467 w 2134"/>
                  <a:gd name="T93" fmla="*/ 11 h 855"/>
                  <a:gd name="T94" fmla="*/ 416 w 2134"/>
                  <a:gd name="T95" fmla="*/ 11 h 855"/>
                  <a:gd name="T96" fmla="*/ 365 w 2134"/>
                  <a:gd name="T97" fmla="*/ 11 h 855"/>
                  <a:gd name="T98" fmla="*/ 313 w 2134"/>
                  <a:gd name="T99" fmla="*/ 11 h 855"/>
                  <a:gd name="T100" fmla="*/ 262 w 2134"/>
                  <a:gd name="T101" fmla="*/ 11 h 855"/>
                  <a:gd name="T102" fmla="*/ 211 w 2134"/>
                  <a:gd name="T103" fmla="*/ 11 h 855"/>
                  <a:gd name="T104" fmla="*/ 159 w 2134"/>
                  <a:gd name="T105" fmla="*/ 11 h 855"/>
                  <a:gd name="T106" fmla="*/ 110 w 2134"/>
                  <a:gd name="T107" fmla="*/ 11 h 855"/>
                  <a:gd name="T108" fmla="*/ 56 w 2134"/>
                  <a:gd name="T109" fmla="*/ 11 h 855"/>
                  <a:gd name="T110" fmla="*/ 5 w 2134"/>
                  <a:gd name="T111" fmla="*/ 11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p>
            </p:txBody>
          </p:sp>
          <p:sp>
            <p:nvSpPr>
              <p:cNvPr id="35" name="Rectangle 34"/>
              <p:cNvSpPr>
                <a:spLocks noChangeArrowheads="1"/>
              </p:cNvSpPr>
              <p:nvPr/>
            </p:nvSpPr>
            <p:spPr bwMode="auto">
              <a:xfrm>
                <a:off x="5970" y="2282"/>
                <a:ext cx="1229"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00000"/>
                  </a:lnSpc>
                  <a:spcBef>
                    <a:spcPct val="0"/>
                  </a:spcBef>
                  <a:buFontTx/>
                  <a:buNone/>
                </a:pPr>
                <a:r>
                  <a:rPr lang="en-US" altLang="en-US" sz="1029" b="1" dirty="0">
                    <a:solidFill>
                      <a:srgbClr val="00BCF2"/>
                    </a:solidFill>
                    <a:latin typeface="Segoe UI" panose="020B0502040204020203" pitchFamily="34" charset="0"/>
                    <a:cs typeface="Segoe UI" panose="020B0502040204020203" pitchFamily="34" charset="0"/>
                  </a:rPr>
                  <a:t>Virtual </a:t>
                </a:r>
                <a:r>
                  <a:rPr lang="en-US" altLang="en-US" sz="1029" b="1" dirty="0">
                    <a:solidFill>
                      <a:srgbClr val="00BCF2"/>
                    </a:solidFill>
                    <a:latin typeface="Segoe UI" panose="020B0502040204020203" pitchFamily="34" charset="0"/>
                    <a:cs typeface="Segoe UI" panose="020B0502040204020203" pitchFamily="34" charset="0"/>
                  </a:rPr>
                  <a:t>network</a:t>
                </a:r>
                <a:endParaRPr lang="en-US" altLang="en-US" sz="1029" b="1" dirty="0">
                  <a:latin typeface="Segoe UI" panose="020B0502040204020203" pitchFamily="34" charset="0"/>
                  <a:cs typeface="Segoe UI" panose="020B0502040204020203" pitchFamily="34" charset="0"/>
                </a:endParaRPr>
              </a:p>
            </p:txBody>
          </p:sp>
        </p:grpSp>
      </p:grpSp>
      <p:pic>
        <p:nvPicPr>
          <p:cNvPr id="24"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19729" y="3230023"/>
            <a:ext cx="533068" cy="42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48147" y="3230023"/>
            <a:ext cx="533068" cy="42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76566" y="3230023"/>
            <a:ext cx="533068" cy="42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Group 35"/>
          <p:cNvGrpSpPr/>
          <p:nvPr/>
        </p:nvGrpSpPr>
        <p:grpSpPr>
          <a:xfrm>
            <a:off x="1202867" y="5054326"/>
            <a:ext cx="922104" cy="664779"/>
            <a:chOff x="6219102" y="1451099"/>
            <a:chExt cx="1254125" cy="904145"/>
          </a:xfrm>
          <a:solidFill>
            <a:schemeClr val="bg1"/>
          </a:solidFill>
        </p:grpSpPr>
        <p:pic>
          <p:nvPicPr>
            <p:cNvPr id="37" name="Picture 3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50889" y="1451099"/>
              <a:ext cx="590550" cy="544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 name="TextBox 20"/>
            <p:cNvSpPr txBox="1"/>
            <p:nvPr/>
          </p:nvSpPr>
          <p:spPr>
            <a:xfrm>
              <a:off x="6219102" y="2014261"/>
              <a:ext cx="1254125" cy="340983"/>
            </a:xfrm>
            <a:prstGeom prst="rect">
              <a:avLst/>
            </a:prstGeom>
            <a:grpFill/>
          </p:spPr>
          <p:txBody>
            <a:bodyP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defRPr/>
              </a:pPr>
              <a:r>
                <a:rPr lang="en-US" sz="1029" b="1" dirty="0">
                  <a:solidFill>
                    <a:schemeClr val="bg1">
                      <a:lumMod val="50000"/>
                    </a:schemeClr>
                  </a:solidFill>
                  <a:latin typeface="Segoe UI" panose="020B0502040204020203" pitchFamily="34" charset="0"/>
                  <a:cs typeface="Segoe UI" panose="020B0502040204020203" pitchFamily="34" charset="0"/>
                </a:rPr>
                <a:t>CMC proxy</a:t>
              </a:r>
              <a:endParaRPr lang="en-US" sz="1029" b="1" dirty="0">
                <a:solidFill>
                  <a:schemeClr val="bg1">
                    <a:lumMod val="50000"/>
                  </a:schemeClr>
                </a:solidFill>
                <a:latin typeface="Segoe UI" panose="020B0502040204020203" pitchFamily="34" charset="0"/>
                <a:cs typeface="Segoe UI" panose="020B0502040204020203" pitchFamily="34" charset="0"/>
              </a:endParaRPr>
            </a:p>
          </p:txBody>
        </p:sp>
      </p:grpSp>
      <p:pic>
        <p:nvPicPr>
          <p:cNvPr id="62" name="Picture 6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41286" y="5016706"/>
            <a:ext cx="628853" cy="88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20"/>
          <p:cNvSpPr txBox="1"/>
          <p:nvPr/>
        </p:nvSpPr>
        <p:spPr>
          <a:xfrm>
            <a:off x="3887864" y="5211347"/>
            <a:ext cx="1110899" cy="567463"/>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defRPr/>
            </a:pPr>
            <a:r>
              <a:rPr lang="en-US" sz="1029" b="1" dirty="0">
                <a:solidFill>
                  <a:schemeClr val="bg1">
                    <a:lumMod val="50000"/>
                  </a:schemeClr>
                </a:solidFill>
                <a:latin typeface="Segoe UI" panose="020B0502040204020203" pitchFamily="34" charset="0"/>
                <a:cs typeface="Segoe UI" panose="020B0502040204020203" pitchFamily="34" charset="0"/>
              </a:rPr>
              <a:t>Device with modern web browser</a:t>
            </a:r>
            <a:endParaRPr lang="en-US" sz="1029" b="1" dirty="0">
              <a:solidFill>
                <a:schemeClr val="bg1">
                  <a:lumMod val="50000"/>
                </a:schemeClr>
              </a:solidFill>
              <a:latin typeface="Segoe UI" panose="020B0502040204020203" pitchFamily="34" charset="0"/>
              <a:cs typeface="Segoe UI" panose="020B0502040204020203" pitchFamily="34" charset="0"/>
            </a:endParaRPr>
          </a:p>
        </p:txBody>
      </p:sp>
      <p:sp>
        <p:nvSpPr>
          <p:cNvPr id="72" name="Freeform 71" descr="Right:  Freeform 101"/>
          <p:cNvSpPr>
            <a:spLocks noChangeAspect="1" noEditPoints="1"/>
          </p:cNvSpPr>
          <p:nvPr/>
        </p:nvSpPr>
        <p:spPr bwMode="auto">
          <a:xfrm>
            <a:off x="1202867" y="4571366"/>
            <a:ext cx="184908" cy="200836"/>
          </a:xfrm>
          <a:custGeom>
            <a:avLst/>
            <a:gdLst>
              <a:gd name="T0" fmla="*/ 22 w 113"/>
              <a:gd name="T1" fmla="*/ 34 h 123"/>
              <a:gd name="T2" fmla="*/ 29 w 113"/>
              <a:gd name="T3" fmla="*/ 28 h 123"/>
              <a:gd name="T4" fmla="*/ 81 w 113"/>
              <a:gd name="T5" fmla="*/ 28 h 123"/>
              <a:gd name="T6" fmla="*/ 87 w 113"/>
              <a:gd name="T7" fmla="*/ 34 h 123"/>
              <a:gd name="T8" fmla="*/ 81 w 113"/>
              <a:gd name="T9" fmla="*/ 40 h 123"/>
              <a:gd name="T10" fmla="*/ 29 w 113"/>
              <a:gd name="T11" fmla="*/ 40 h 123"/>
              <a:gd name="T12" fmla="*/ 22 w 113"/>
              <a:gd name="T13" fmla="*/ 34 h 123"/>
              <a:gd name="T14" fmla="*/ 29 w 113"/>
              <a:gd name="T15" fmla="*/ 67 h 123"/>
              <a:gd name="T16" fmla="*/ 81 w 113"/>
              <a:gd name="T17" fmla="*/ 67 h 123"/>
              <a:gd name="T18" fmla="*/ 87 w 113"/>
              <a:gd name="T19" fmla="*/ 60 h 123"/>
              <a:gd name="T20" fmla="*/ 81 w 113"/>
              <a:gd name="T21" fmla="*/ 54 h 123"/>
              <a:gd name="T22" fmla="*/ 29 w 113"/>
              <a:gd name="T23" fmla="*/ 54 h 123"/>
              <a:gd name="T24" fmla="*/ 22 w 113"/>
              <a:gd name="T25" fmla="*/ 60 h 123"/>
              <a:gd name="T26" fmla="*/ 29 w 113"/>
              <a:gd name="T27" fmla="*/ 67 h 123"/>
              <a:gd name="T28" fmla="*/ 29 w 113"/>
              <a:gd name="T29" fmla="*/ 93 h 123"/>
              <a:gd name="T30" fmla="*/ 81 w 113"/>
              <a:gd name="T31" fmla="*/ 93 h 123"/>
              <a:gd name="T32" fmla="*/ 87 w 113"/>
              <a:gd name="T33" fmla="*/ 87 h 123"/>
              <a:gd name="T34" fmla="*/ 81 w 113"/>
              <a:gd name="T35" fmla="*/ 81 h 123"/>
              <a:gd name="T36" fmla="*/ 29 w 113"/>
              <a:gd name="T37" fmla="*/ 81 h 123"/>
              <a:gd name="T38" fmla="*/ 22 w 113"/>
              <a:gd name="T39" fmla="*/ 87 h 123"/>
              <a:gd name="T40" fmla="*/ 29 w 113"/>
              <a:gd name="T41" fmla="*/ 93 h 123"/>
              <a:gd name="T42" fmla="*/ 113 w 113"/>
              <a:gd name="T43" fmla="*/ 17 h 123"/>
              <a:gd name="T44" fmla="*/ 113 w 113"/>
              <a:gd name="T45" fmla="*/ 106 h 123"/>
              <a:gd name="T46" fmla="*/ 113 w 113"/>
              <a:gd name="T47" fmla="*/ 106 h 123"/>
              <a:gd name="T48" fmla="*/ 96 w 113"/>
              <a:gd name="T49" fmla="*/ 123 h 123"/>
              <a:gd name="T50" fmla="*/ 18 w 113"/>
              <a:gd name="T51" fmla="*/ 123 h 123"/>
              <a:gd name="T52" fmla="*/ 0 w 113"/>
              <a:gd name="T53" fmla="*/ 106 h 123"/>
              <a:gd name="T54" fmla="*/ 0 w 113"/>
              <a:gd name="T55" fmla="*/ 106 h 123"/>
              <a:gd name="T56" fmla="*/ 0 w 113"/>
              <a:gd name="T57" fmla="*/ 17 h 123"/>
              <a:gd name="T58" fmla="*/ 18 w 113"/>
              <a:gd name="T59" fmla="*/ 0 h 123"/>
              <a:gd name="T60" fmla="*/ 96 w 113"/>
              <a:gd name="T61" fmla="*/ 0 h 123"/>
              <a:gd name="T62" fmla="*/ 113 w 113"/>
              <a:gd name="T63" fmla="*/ 17 h 123"/>
              <a:gd name="T64" fmla="*/ 101 w 113"/>
              <a:gd name="T65" fmla="*/ 18 h 123"/>
              <a:gd name="T66" fmla="*/ 95 w 113"/>
              <a:gd name="T67" fmla="*/ 12 h 123"/>
              <a:gd name="T68" fmla="*/ 18 w 113"/>
              <a:gd name="T69" fmla="*/ 12 h 123"/>
              <a:gd name="T70" fmla="*/ 13 w 113"/>
              <a:gd name="T71" fmla="*/ 18 h 123"/>
              <a:gd name="T72" fmla="*/ 13 w 113"/>
              <a:gd name="T73" fmla="*/ 105 h 123"/>
              <a:gd name="T74" fmla="*/ 18 w 113"/>
              <a:gd name="T75" fmla="*/ 111 h 123"/>
              <a:gd name="T76" fmla="*/ 95 w 113"/>
              <a:gd name="T77" fmla="*/ 111 h 123"/>
              <a:gd name="T78" fmla="*/ 101 w 113"/>
              <a:gd name="T79" fmla="*/ 105 h 123"/>
              <a:gd name="T80" fmla="*/ 101 w 113"/>
              <a:gd name="T8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23">
                <a:moveTo>
                  <a:pt x="22" y="34"/>
                </a:moveTo>
                <a:cubicBezTo>
                  <a:pt x="22" y="30"/>
                  <a:pt x="25" y="28"/>
                  <a:pt x="29" y="28"/>
                </a:cubicBezTo>
                <a:cubicBezTo>
                  <a:pt x="81" y="28"/>
                  <a:pt x="81" y="28"/>
                  <a:pt x="81" y="28"/>
                </a:cubicBezTo>
                <a:cubicBezTo>
                  <a:pt x="85" y="28"/>
                  <a:pt x="87" y="30"/>
                  <a:pt x="87" y="34"/>
                </a:cubicBezTo>
                <a:cubicBezTo>
                  <a:pt x="87" y="37"/>
                  <a:pt x="85" y="40"/>
                  <a:pt x="81" y="40"/>
                </a:cubicBezTo>
                <a:cubicBezTo>
                  <a:pt x="29" y="40"/>
                  <a:pt x="29" y="40"/>
                  <a:pt x="29" y="40"/>
                </a:cubicBezTo>
                <a:cubicBezTo>
                  <a:pt x="25" y="40"/>
                  <a:pt x="22" y="37"/>
                  <a:pt x="22" y="34"/>
                </a:cubicBezTo>
                <a:close/>
                <a:moveTo>
                  <a:pt x="29" y="67"/>
                </a:moveTo>
                <a:cubicBezTo>
                  <a:pt x="81" y="67"/>
                  <a:pt x="81" y="67"/>
                  <a:pt x="81" y="67"/>
                </a:cubicBezTo>
                <a:cubicBezTo>
                  <a:pt x="85" y="67"/>
                  <a:pt x="87" y="64"/>
                  <a:pt x="87" y="60"/>
                </a:cubicBezTo>
                <a:cubicBezTo>
                  <a:pt x="87" y="57"/>
                  <a:pt x="85" y="54"/>
                  <a:pt x="81" y="54"/>
                </a:cubicBezTo>
                <a:cubicBezTo>
                  <a:pt x="29" y="54"/>
                  <a:pt x="29" y="54"/>
                  <a:pt x="29" y="54"/>
                </a:cubicBezTo>
                <a:cubicBezTo>
                  <a:pt x="25" y="54"/>
                  <a:pt x="22" y="57"/>
                  <a:pt x="22" y="60"/>
                </a:cubicBezTo>
                <a:cubicBezTo>
                  <a:pt x="22" y="64"/>
                  <a:pt x="25" y="67"/>
                  <a:pt x="29" y="67"/>
                </a:cubicBezTo>
                <a:close/>
                <a:moveTo>
                  <a:pt x="29" y="93"/>
                </a:moveTo>
                <a:cubicBezTo>
                  <a:pt x="81" y="93"/>
                  <a:pt x="81" y="93"/>
                  <a:pt x="81" y="93"/>
                </a:cubicBezTo>
                <a:cubicBezTo>
                  <a:pt x="85" y="93"/>
                  <a:pt x="87" y="90"/>
                  <a:pt x="87" y="87"/>
                </a:cubicBezTo>
                <a:cubicBezTo>
                  <a:pt x="87" y="84"/>
                  <a:pt x="85" y="81"/>
                  <a:pt x="81" y="81"/>
                </a:cubicBezTo>
                <a:cubicBezTo>
                  <a:pt x="29" y="81"/>
                  <a:pt x="29" y="81"/>
                  <a:pt x="29" y="81"/>
                </a:cubicBezTo>
                <a:cubicBezTo>
                  <a:pt x="25" y="81"/>
                  <a:pt x="22" y="84"/>
                  <a:pt x="22" y="87"/>
                </a:cubicBezTo>
                <a:cubicBezTo>
                  <a:pt x="22" y="90"/>
                  <a:pt x="25" y="93"/>
                  <a:pt x="29" y="93"/>
                </a:cubicBezTo>
                <a:close/>
                <a:moveTo>
                  <a:pt x="113" y="17"/>
                </a:moveTo>
                <a:cubicBezTo>
                  <a:pt x="113" y="106"/>
                  <a:pt x="113" y="106"/>
                  <a:pt x="113" y="106"/>
                </a:cubicBezTo>
                <a:cubicBezTo>
                  <a:pt x="113" y="106"/>
                  <a:pt x="113" y="106"/>
                  <a:pt x="113" y="106"/>
                </a:cubicBezTo>
                <a:cubicBezTo>
                  <a:pt x="113" y="115"/>
                  <a:pt x="105" y="123"/>
                  <a:pt x="96" y="123"/>
                </a:cubicBezTo>
                <a:cubicBezTo>
                  <a:pt x="18" y="123"/>
                  <a:pt x="18" y="123"/>
                  <a:pt x="18" y="123"/>
                </a:cubicBezTo>
                <a:cubicBezTo>
                  <a:pt x="8" y="123"/>
                  <a:pt x="0" y="115"/>
                  <a:pt x="0" y="106"/>
                </a:cubicBezTo>
                <a:cubicBezTo>
                  <a:pt x="0" y="106"/>
                  <a:pt x="0" y="106"/>
                  <a:pt x="0" y="106"/>
                </a:cubicBezTo>
                <a:cubicBezTo>
                  <a:pt x="0" y="17"/>
                  <a:pt x="0" y="17"/>
                  <a:pt x="0" y="17"/>
                </a:cubicBezTo>
                <a:cubicBezTo>
                  <a:pt x="0" y="8"/>
                  <a:pt x="8" y="0"/>
                  <a:pt x="18" y="0"/>
                </a:cubicBezTo>
                <a:cubicBezTo>
                  <a:pt x="96" y="0"/>
                  <a:pt x="96" y="0"/>
                  <a:pt x="96" y="0"/>
                </a:cubicBezTo>
                <a:cubicBezTo>
                  <a:pt x="105" y="0"/>
                  <a:pt x="113" y="8"/>
                  <a:pt x="113" y="17"/>
                </a:cubicBezTo>
                <a:close/>
                <a:moveTo>
                  <a:pt x="101" y="18"/>
                </a:moveTo>
                <a:cubicBezTo>
                  <a:pt x="101" y="15"/>
                  <a:pt x="98" y="12"/>
                  <a:pt x="95" y="12"/>
                </a:cubicBezTo>
                <a:cubicBezTo>
                  <a:pt x="18" y="12"/>
                  <a:pt x="18" y="12"/>
                  <a:pt x="18" y="12"/>
                </a:cubicBezTo>
                <a:cubicBezTo>
                  <a:pt x="15" y="12"/>
                  <a:pt x="13" y="15"/>
                  <a:pt x="13" y="18"/>
                </a:cubicBezTo>
                <a:cubicBezTo>
                  <a:pt x="13" y="105"/>
                  <a:pt x="13" y="105"/>
                  <a:pt x="13" y="105"/>
                </a:cubicBezTo>
                <a:cubicBezTo>
                  <a:pt x="13" y="108"/>
                  <a:pt x="15" y="111"/>
                  <a:pt x="18" y="111"/>
                </a:cubicBezTo>
                <a:cubicBezTo>
                  <a:pt x="95" y="111"/>
                  <a:pt x="95" y="111"/>
                  <a:pt x="95" y="111"/>
                </a:cubicBezTo>
                <a:cubicBezTo>
                  <a:pt x="98" y="111"/>
                  <a:pt x="101" y="108"/>
                  <a:pt x="101" y="105"/>
                </a:cubicBezTo>
                <a:lnTo>
                  <a:pt x="101" y="18"/>
                </a:lnTo>
                <a:close/>
              </a:path>
            </a:pathLst>
          </a:custGeom>
          <a:solidFill>
            <a:schemeClr val="bg1">
              <a:lumMod val="50000"/>
            </a:schemeClr>
          </a:solidFill>
          <a:ln>
            <a:noFill/>
          </a:ln>
          <a:extLst/>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endParaRPr lang="en-US" sz="1324"/>
          </a:p>
        </p:txBody>
      </p:sp>
      <p:sp>
        <p:nvSpPr>
          <p:cNvPr id="73" name="Freeform 72" descr="Right:  Freeform 101"/>
          <p:cNvSpPr>
            <a:spLocks noChangeAspect="1" noEditPoints="1"/>
          </p:cNvSpPr>
          <p:nvPr/>
        </p:nvSpPr>
        <p:spPr bwMode="auto">
          <a:xfrm>
            <a:off x="798300" y="3818850"/>
            <a:ext cx="184908" cy="200836"/>
          </a:xfrm>
          <a:custGeom>
            <a:avLst/>
            <a:gdLst>
              <a:gd name="T0" fmla="*/ 22 w 113"/>
              <a:gd name="T1" fmla="*/ 34 h 123"/>
              <a:gd name="T2" fmla="*/ 29 w 113"/>
              <a:gd name="T3" fmla="*/ 28 h 123"/>
              <a:gd name="T4" fmla="*/ 81 w 113"/>
              <a:gd name="T5" fmla="*/ 28 h 123"/>
              <a:gd name="T6" fmla="*/ 87 w 113"/>
              <a:gd name="T7" fmla="*/ 34 h 123"/>
              <a:gd name="T8" fmla="*/ 81 w 113"/>
              <a:gd name="T9" fmla="*/ 40 h 123"/>
              <a:gd name="T10" fmla="*/ 29 w 113"/>
              <a:gd name="T11" fmla="*/ 40 h 123"/>
              <a:gd name="T12" fmla="*/ 22 w 113"/>
              <a:gd name="T13" fmla="*/ 34 h 123"/>
              <a:gd name="T14" fmla="*/ 29 w 113"/>
              <a:gd name="T15" fmla="*/ 67 h 123"/>
              <a:gd name="T16" fmla="*/ 81 w 113"/>
              <a:gd name="T17" fmla="*/ 67 h 123"/>
              <a:gd name="T18" fmla="*/ 87 w 113"/>
              <a:gd name="T19" fmla="*/ 60 h 123"/>
              <a:gd name="T20" fmla="*/ 81 w 113"/>
              <a:gd name="T21" fmla="*/ 54 h 123"/>
              <a:gd name="T22" fmla="*/ 29 w 113"/>
              <a:gd name="T23" fmla="*/ 54 h 123"/>
              <a:gd name="T24" fmla="*/ 22 w 113"/>
              <a:gd name="T25" fmla="*/ 60 h 123"/>
              <a:gd name="T26" fmla="*/ 29 w 113"/>
              <a:gd name="T27" fmla="*/ 67 h 123"/>
              <a:gd name="T28" fmla="*/ 29 w 113"/>
              <a:gd name="T29" fmla="*/ 93 h 123"/>
              <a:gd name="T30" fmla="*/ 81 w 113"/>
              <a:gd name="T31" fmla="*/ 93 h 123"/>
              <a:gd name="T32" fmla="*/ 87 w 113"/>
              <a:gd name="T33" fmla="*/ 87 h 123"/>
              <a:gd name="T34" fmla="*/ 81 w 113"/>
              <a:gd name="T35" fmla="*/ 81 h 123"/>
              <a:gd name="T36" fmla="*/ 29 w 113"/>
              <a:gd name="T37" fmla="*/ 81 h 123"/>
              <a:gd name="T38" fmla="*/ 22 w 113"/>
              <a:gd name="T39" fmla="*/ 87 h 123"/>
              <a:gd name="T40" fmla="*/ 29 w 113"/>
              <a:gd name="T41" fmla="*/ 93 h 123"/>
              <a:gd name="T42" fmla="*/ 113 w 113"/>
              <a:gd name="T43" fmla="*/ 17 h 123"/>
              <a:gd name="T44" fmla="*/ 113 w 113"/>
              <a:gd name="T45" fmla="*/ 106 h 123"/>
              <a:gd name="T46" fmla="*/ 113 w 113"/>
              <a:gd name="T47" fmla="*/ 106 h 123"/>
              <a:gd name="T48" fmla="*/ 96 w 113"/>
              <a:gd name="T49" fmla="*/ 123 h 123"/>
              <a:gd name="T50" fmla="*/ 18 w 113"/>
              <a:gd name="T51" fmla="*/ 123 h 123"/>
              <a:gd name="T52" fmla="*/ 0 w 113"/>
              <a:gd name="T53" fmla="*/ 106 h 123"/>
              <a:gd name="T54" fmla="*/ 0 w 113"/>
              <a:gd name="T55" fmla="*/ 106 h 123"/>
              <a:gd name="T56" fmla="*/ 0 w 113"/>
              <a:gd name="T57" fmla="*/ 17 h 123"/>
              <a:gd name="T58" fmla="*/ 18 w 113"/>
              <a:gd name="T59" fmla="*/ 0 h 123"/>
              <a:gd name="T60" fmla="*/ 96 w 113"/>
              <a:gd name="T61" fmla="*/ 0 h 123"/>
              <a:gd name="T62" fmla="*/ 113 w 113"/>
              <a:gd name="T63" fmla="*/ 17 h 123"/>
              <a:gd name="T64" fmla="*/ 101 w 113"/>
              <a:gd name="T65" fmla="*/ 18 h 123"/>
              <a:gd name="T66" fmla="*/ 95 w 113"/>
              <a:gd name="T67" fmla="*/ 12 h 123"/>
              <a:gd name="T68" fmla="*/ 18 w 113"/>
              <a:gd name="T69" fmla="*/ 12 h 123"/>
              <a:gd name="T70" fmla="*/ 13 w 113"/>
              <a:gd name="T71" fmla="*/ 18 h 123"/>
              <a:gd name="T72" fmla="*/ 13 w 113"/>
              <a:gd name="T73" fmla="*/ 105 h 123"/>
              <a:gd name="T74" fmla="*/ 18 w 113"/>
              <a:gd name="T75" fmla="*/ 111 h 123"/>
              <a:gd name="T76" fmla="*/ 95 w 113"/>
              <a:gd name="T77" fmla="*/ 111 h 123"/>
              <a:gd name="T78" fmla="*/ 101 w 113"/>
              <a:gd name="T79" fmla="*/ 105 h 123"/>
              <a:gd name="T80" fmla="*/ 101 w 113"/>
              <a:gd name="T8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23">
                <a:moveTo>
                  <a:pt x="22" y="34"/>
                </a:moveTo>
                <a:cubicBezTo>
                  <a:pt x="22" y="30"/>
                  <a:pt x="25" y="28"/>
                  <a:pt x="29" y="28"/>
                </a:cubicBezTo>
                <a:cubicBezTo>
                  <a:pt x="81" y="28"/>
                  <a:pt x="81" y="28"/>
                  <a:pt x="81" y="28"/>
                </a:cubicBezTo>
                <a:cubicBezTo>
                  <a:pt x="85" y="28"/>
                  <a:pt x="87" y="30"/>
                  <a:pt x="87" y="34"/>
                </a:cubicBezTo>
                <a:cubicBezTo>
                  <a:pt x="87" y="37"/>
                  <a:pt x="85" y="40"/>
                  <a:pt x="81" y="40"/>
                </a:cubicBezTo>
                <a:cubicBezTo>
                  <a:pt x="29" y="40"/>
                  <a:pt x="29" y="40"/>
                  <a:pt x="29" y="40"/>
                </a:cubicBezTo>
                <a:cubicBezTo>
                  <a:pt x="25" y="40"/>
                  <a:pt x="22" y="37"/>
                  <a:pt x="22" y="34"/>
                </a:cubicBezTo>
                <a:close/>
                <a:moveTo>
                  <a:pt x="29" y="67"/>
                </a:moveTo>
                <a:cubicBezTo>
                  <a:pt x="81" y="67"/>
                  <a:pt x="81" y="67"/>
                  <a:pt x="81" y="67"/>
                </a:cubicBezTo>
                <a:cubicBezTo>
                  <a:pt x="85" y="67"/>
                  <a:pt x="87" y="64"/>
                  <a:pt x="87" y="60"/>
                </a:cubicBezTo>
                <a:cubicBezTo>
                  <a:pt x="87" y="57"/>
                  <a:pt x="85" y="54"/>
                  <a:pt x="81" y="54"/>
                </a:cubicBezTo>
                <a:cubicBezTo>
                  <a:pt x="29" y="54"/>
                  <a:pt x="29" y="54"/>
                  <a:pt x="29" y="54"/>
                </a:cubicBezTo>
                <a:cubicBezTo>
                  <a:pt x="25" y="54"/>
                  <a:pt x="22" y="57"/>
                  <a:pt x="22" y="60"/>
                </a:cubicBezTo>
                <a:cubicBezTo>
                  <a:pt x="22" y="64"/>
                  <a:pt x="25" y="67"/>
                  <a:pt x="29" y="67"/>
                </a:cubicBezTo>
                <a:close/>
                <a:moveTo>
                  <a:pt x="29" y="93"/>
                </a:moveTo>
                <a:cubicBezTo>
                  <a:pt x="81" y="93"/>
                  <a:pt x="81" y="93"/>
                  <a:pt x="81" y="93"/>
                </a:cubicBezTo>
                <a:cubicBezTo>
                  <a:pt x="85" y="93"/>
                  <a:pt x="87" y="90"/>
                  <a:pt x="87" y="87"/>
                </a:cubicBezTo>
                <a:cubicBezTo>
                  <a:pt x="87" y="84"/>
                  <a:pt x="85" y="81"/>
                  <a:pt x="81" y="81"/>
                </a:cubicBezTo>
                <a:cubicBezTo>
                  <a:pt x="29" y="81"/>
                  <a:pt x="29" y="81"/>
                  <a:pt x="29" y="81"/>
                </a:cubicBezTo>
                <a:cubicBezTo>
                  <a:pt x="25" y="81"/>
                  <a:pt x="22" y="84"/>
                  <a:pt x="22" y="87"/>
                </a:cubicBezTo>
                <a:cubicBezTo>
                  <a:pt x="22" y="90"/>
                  <a:pt x="25" y="93"/>
                  <a:pt x="29" y="93"/>
                </a:cubicBezTo>
                <a:close/>
                <a:moveTo>
                  <a:pt x="113" y="17"/>
                </a:moveTo>
                <a:cubicBezTo>
                  <a:pt x="113" y="106"/>
                  <a:pt x="113" y="106"/>
                  <a:pt x="113" y="106"/>
                </a:cubicBezTo>
                <a:cubicBezTo>
                  <a:pt x="113" y="106"/>
                  <a:pt x="113" y="106"/>
                  <a:pt x="113" y="106"/>
                </a:cubicBezTo>
                <a:cubicBezTo>
                  <a:pt x="113" y="115"/>
                  <a:pt x="105" y="123"/>
                  <a:pt x="96" y="123"/>
                </a:cubicBezTo>
                <a:cubicBezTo>
                  <a:pt x="18" y="123"/>
                  <a:pt x="18" y="123"/>
                  <a:pt x="18" y="123"/>
                </a:cubicBezTo>
                <a:cubicBezTo>
                  <a:pt x="8" y="123"/>
                  <a:pt x="0" y="115"/>
                  <a:pt x="0" y="106"/>
                </a:cubicBezTo>
                <a:cubicBezTo>
                  <a:pt x="0" y="106"/>
                  <a:pt x="0" y="106"/>
                  <a:pt x="0" y="106"/>
                </a:cubicBezTo>
                <a:cubicBezTo>
                  <a:pt x="0" y="17"/>
                  <a:pt x="0" y="17"/>
                  <a:pt x="0" y="17"/>
                </a:cubicBezTo>
                <a:cubicBezTo>
                  <a:pt x="0" y="8"/>
                  <a:pt x="8" y="0"/>
                  <a:pt x="18" y="0"/>
                </a:cubicBezTo>
                <a:cubicBezTo>
                  <a:pt x="96" y="0"/>
                  <a:pt x="96" y="0"/>
                  <a:pt x="96" y="0"/>
                </a:cubicBezTo>
                <a:cubicBezTo>
                  <a:pt x="105" y="0"/>
                  <a:pt x="113" y="8"/>
                  <a:pt x="113" y="17"/>
                </a:cubicBezTo>
                <a:close/>
                <a:moveTo>
                  <a:pt x="101" y="18"/>
                </a:moveTo>
                <a:cubicBezTo>
                  <a:pt x="101" y="15"/>
                  <a:pt x="98" y="12"/>
                  <a:pt x="95" y="12"/>
                </a:cubicBezTo>
                <a:cubicBezTo>
                  <a:pt x="18" y="12"/>
                  <a:pt x="18" y="12"/>
                  <a:pt x="18" y="12"/>
                </a:cubicBezTo>
                <a:cubicBezTo>
                  <a:pt x="15" y="12"/>
                  <a:pt x="13" y="15"/>
                  <a:pt x="13" y="18"/>
                </a:cubicBezTo>
                <a:cubicBezTo>
                  <a:pt x="13" y="105"/>
                  <a:pt x="13" y="105"/>
                  <a:pt x="13" y="105"/>
                </a:cubicBezTo>
                <a:cubicBezTo>
                  <a:pt x="13" y="108"/>
                  <a:pt x="15" y="111"/>
                  <a:pt x="18" y="111"/>
                </a:cubicBezTo>
                <a:cubicBezTo>
                  <a:pt x="95" y="111"/>
                  <a:pt x="95" y="111"/>
                  <a:pt x="95" y="111"/>
                </a:cubicBezTo>
                <a:cubicBezTo>
                  <a:pt x="98" y="111"/>
                  <a:pt x="101" y="108"/>
                  <a:pt x="101" y="105"/>
                </a:cubicBezTo>
                <a:lnTo>
                  <a:pt x="101" y="18"/>
                </a:lnTo>
                <a:close/>
              </a:path>
            </a:pathLst>
          </a:custGeom>
          <a:solidFill>
            <a:schemeClr val="bg1">
              <a:lumMod val="50000"/>
            </a:schemeClr>
          </a:solidFill>
          <a:ln>
            <a:noFill/>
          </a:ln>
          <a:extLst/>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endParaRPr lang="en-US" sz="1324"/>
          </a:p>
        </p:txBody>
      </p:sp>
      <p:sp>
        <p:nvSpPr>
          <p:cNvPr id="74" name="Freeform 73" descr="Right:  Freeform 101"/>
          <p:cNvSpPr>
            <a:spLocks noChangeAspect="1" noEditPoints="1"/>
          </p:cNvSpPr>
          <p:nvPr/>
        </p:nvSpPr>
        <p:spPr bwMode="auto">
          <a:xfrm>
            <a:off x="403580" y="4572155"/>
            <a:ext cx="184908" cy="200836"/>
          </a:xfrm>
          <a:custGeom>
            <a:avLst/>
            <a:gdLst>
              <a:gd name="T0" fmla="*/ 22 w 113"/>
              <a:gd name="T1" fmla="*/ 34 h 123"/>
              <a:gd name="T2" fmla="*/ 29 w 113"/>
              <a:gd name="T3" fmla="*/ 28 h 123"/>
              <a:gd name="T4" fmla="*/ 81 w 113"/>
              <a:gd name="T5" fmla="*/ 28 h 123"/>
              <a:gd name="T6" fmla="*/ 87 w 113"/>
              <a:gd name="T7" fmla="*/ 34 h 123"/>
              <a:gd name="T8" fmla="*/ 81 w 113"/>
              <a:gd name="T9" fmla="*/ 40 h 123"/>
              <a:gd name="T10" fmla="*/ 29 w 113"/>
              <a:gd name="T11" fmla="*/ 40 h 123"/>
              <a:gd name="T12" fmla="*/ 22 w 113"/>
              <a:gd name="T13" fmla="*/ 34 h 123"/>
              <a:gd name="T14" fmla="*/ 29 w 113"/>
              <a:gd name="T15" fmla="*/ 67 h 123"/>
              <a:gd name="T16" fmla="*/ 81 w 113"/>
              <a:gd name="T17" fmla="*/ 67 h 123"/>
              <a:gd name="T18" fmla="*/ 87 w 113"/>
              <a:gd name="T19" fmla="*/ 60 h 123"/>
              <a:gd name="T20" fmla="*/ 81 w 113"/>
              <a:gd name="T21" fmla="*/ 54 h 123"/>
              <a:gd name="T22" fmla="*/ 29 w 113"/>
              <a:gd name="T23" fmla="*/ 54 h 123"/>
              <a:gd name="T24" fmla="*/ 22 w 113"/>
              <a:gd name="T25" fmla="*/ 60 h 123"/>
              <a:gd name="T26" fmla="*/ 29 w 113"/>
              <a:gd name="T27" fmla="*/ 67 h 123"/>
              <a:gd name="T28" fmla="*/ 29 w 113"/>
              <a:gd name="T29" fmla="*/ 93 h 123"/>
              <a:gd name="T30" fmla="*/ 81 w 113"/>
              <a:gd name="T31" fmla="*/ 93 h 123"/>
              <a:gd name="T32" fmla="*/ 87 w 113"/>
              <a:gd name="T33" fmla="*/ 87 h 123"/>
              <a:gd name="T34" fmla="*/ 81 w 113"/>
              <a:gd name="T35" fmla="*/ 81 h 123"/>
              <a:gd name="T36" fmla="*/ 29 w 113"/>
              <a:gd name="T37" fmla="*/ 81 h 123"/>
              <a:gd name="T38" fmla="*/ 22 w 113"/>
              <a:gd name="T39" fmla="*/ 87 h 123"/>
              <a:gd name="T40" fmla="*/ 29 w 113"/>
              <a:gd name="T41" fmla="*/ 93 h 123"/>
              <a:gd name="T42" fmla="*/ 113 w 113"/>
              <a:gd name="T43" fmla="*/ 17 h 123"/>
              <a:gd name="T44" fmla="*/ 113 w 113"/>
              <a:gd name="T45" fmla="*/ 106 h 123"/>
              <a:gd name="T46" fmla="*/ 113 w 113"/>
              <a:gd name="T47" fmla="*/ 106 h 123"/>
              <a:gd name="T48" fmla="*/ 96 w 113"/>
              <a:gd name="T49" fmla="*/ 123 h 123"/>
              <a:gd name="T50" fmla="*/ 18 w 113"/>
              <a:gd name="T51" fmla="*/ 123 h 123"/>
              <a:gd name="T52" fmla="*/ 0 w 113"/>
              <a:gd name="T53" fmla="*/ 106 h 123"/>
              <a:gd name="T54" fmla="*/ 0 w 113"/>
              <a:gd name="T55" fmla="*/ 106 h 123"/>
              <a:gd name="T56" fmla="*/ 0 w 113"/>
              <a:gd name="T57" fmla="*/ 17 h 123"/>
              <a:gd name="T58" fmla="*/ 18 w 113"/>
              <a:gd name="T59" fmla="*/ 0 h 123"/>
              <a:gd name="T60" fmla="*/ 96 w 113"/>
              <a:gd name="T61" fmla="*/ 0 h 123"/>
              <a:gd name="T62" fmla="*/ 113 w 113"/>
              <a:gd name="T63" fmla="*/ 17 h 123"/>
              <a:gd name="T64" fmla="*/ 101 w 113"/>
              <a:gd name="T65" fmla="*/ 18 h 123"/>
              <a:gd name="T66" fmla="*/ 95 w 113"/>
              <a:gd name="T67" fmla="*/ 12 h 123"/>
              <a:gd name="T68" fmla="*/ 18 w 113"/>
              <a:gd name="T69" fmla="*/ 12 h 123"/>
              <a:gd name="T70" fmla="*/ 13 w 113"/>
              <a:gd name="T71" fmla="*/ 18 h 123"/>
              <a:gd name="T72" fmla="*/ 13 w 113"/>
              <a:gd name="T73" fmla="*/ 105 h 123"/>
              <a:gd name="T74" fmla="*/ 18 w 113"/>
              <a:gd name="T75" fmla="*/ 111 h 123"/>
              <a:gd name="T76" fmla="*/ 95 w 113"/>
              <a:gd name="T77" fmla="*/ 111 h 123"/>
              <a:gd name="T78" fmla="*/ 101 w 113"/>
              <a:gd name="T79" fmla="*/ 105 h 123"/>
              <a:gd name="T80" fmla="*/ 101 w 113"/>
              <a:gd name="T81" fmla="*/ 1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23">
                <a:moveTo>
                  <a:pt x="22" y="34"/>
                </a:moveTo>
                <a:cubicBezTo>
                  <a:pt x="22" y="30"/>
                  <a:pt x="25" y="28"/>
                  <a:pt x="29" y="28"/>
                </a:cubicBezTo>
                <a:cubicBezTo>
                  <a:pt x="81" y="28"/>
                  <a:pt x="81" y="28"/>
                  <a:pt x="81" y="28"/>
                </a:cubicBezTo>
                <a:cubicBezTo>
                  <a:pt x="85" y="28"/>
                  <a:pt x="87" y="30"/>
                  <a:pt x="87" y="34"/>
                </a:cubicBezTo>
                <a:cubicBezTo>
                  <a:pt x="87" y="37"/>
                  <a:pt x="85" y="40"/>
                  <a:pt x="81" y="40"/>
                </a:cubicBezTo>
                <a:cubicBezTo>
                  <a:pt x="29" y="40"/>
                  <a:pt x="29" y="40"/>
                  <a:pt x="29" y="40"/>
                </a:cubicBezTo>
                <a:cubicBezTo>
                  <a:pt x="25" y="40"/>
                  <a:pt x="22" y="37"/>
                  <a:pt x="22" y="34"/>
                </a:cubicBezTo>
                <a:close/>
                <a:moveTo>
                  <a:pt x="29" y="67"/>
                </a:moveTo>
                <a:cubicBezTo>
                  <a:pt x="81" y="67"/>
                  <a:pt x="81" y="67"/>
                  <a:pt x="81" y="67"/>
                </a:cubicBezTo>
                <a:cubicBezTo>
                  <a:pt x="85" y="67"/>
                  <a:pt x="87" y="64"/>
                  <a:pt x="87" y="60"/>
                </a:cubicBezTo>
                <a:cubicBezTo>
                  <a:pt x="87" y="57"/>
                  <a:pt x="85" y="54"/>
                  <a:pt x="81" y="54"/>
                </a:cubicBezTo>
                <a:cubicBezTo>
                  <a:pt x="29" y="54"/>
                  <a:pt x="29" y="54"/>
                  <a:pt x="29" y="54"/>
                </a:cubicBezTo>
                <a:cubicBezTo>
                  <a:pt x="25" y="54"/>
                  <a:pt x="22" y="57"/>
                  <a:pt x="22" y="60"/>
                </a:cubicBezTo>
                <a:cubicBezTo>
                  <a:pt x="22" y="64"/>
                  <a:pt x="25" y="67"/>
                  <a:pt x="29" y="67"/>
                </a:cubicBezTo>
                <a:close/>
                <a:moveTo>
                  <a:pt x="29" y="93"/>
                </a:moveTo>
                <a:cubicBezTo>
                  <a:pt x="81" y="93"/>
                  <a:pt x="81" y="93"/>
                  <a:pt x="81" y="93"/>
                </a:cubicBezTo>
                <a:cubicBezTo>
                  <a:pt x="85" y="93"/>
                  <a:pt x="87" y="90"/>
                  <a:pt x="87" y="87"/>
                </a:cubicBezTo>
                <a:cubicBezTo>
                  <a:pt x="87" y="84"/>
                  <a:pt x="85" y="81"/>
                  <a:pt x="81" y="81"/>
                </a:cubicBezTo>
                <a:cubicBezTo>
                  <a:pt x="29" y="81"/>
                  <a:pt x="29" y="81"/>
                  <a:pt x="29" y="81"/>
                </a:cubicBezTo>
                <a:cubicBezTo>
                  <a:pt x="25" y="81"/>
                  <a:pt x="22" y="84"/>
                  <a:pt x="22" y="87"/>
                </a:cubicBezTo>
                <a:cubicBezTo>
                  <a:pt x="22" y="90"/>
                  <a:pt x="25" y="93"/>
                  <a:pt x="29" y="93"/>
                </a:cubicBezTo>
                <a:close/>
                <a:moveTo>
                  <a:pt x="113" y="17"/>
                </a:moveTo>
                <a:cubicBezTo>
                  <a:pt x="113" y="106"/>
                  <a:pt x="113" y="106"/>
                  <a:pt x="113" y="106"/>
                </a:cubicBezTo>
                <a:cubicBezTo>
                  <a:pt x="113" y="106"/>
                  <a:pt x="113" y="106"/>
                  <a:pt x="113" y="106"/>
                </a:cubicBezTo>
                <a:cubicBezTo>
                  <a:pt x="113" y="115"/>
                  <a:pt x="105" y="123"/>
                  <a:pt x="96" y="123"/>
                </a:cubicBezTo>
                <a:cubicBezTo>
                  <a:pt x="18" y="123"/>
                  <a:pt x="18" y="123"/>
                  <a:pt x="18" y="123"/>
                </a:cubicBezTo>
                <a:cubicBezTo>
                  <a:pt x="8" y="123"/>
                  <a:pt x="0" y="115"/>
                  <a:pt x="0" y="106"/>
                </a:cubicBezTo>
                <a:cubicBezTo>
                  <a:pt x="0" y="106"/>
                  <a:pt x="0" y="106"/>
                  <a:pt x="0" y="106"/>
                </a:cubicBezTo>
                <a:cubicBezTo>
                  <a:pt x="0" y="17"/>
                  <a:pt x="0" y="17"/>
                  <a:pt x="0" y="17"/>
                </a:cubicBezTo>
                <a:cubicBezTo>
                  <a:pt x="0" y="8"/>
                  <a:pt x="8" y="0"/>
                  <a:pt x="18" y="0"/>
                </a:cubicBezTo>
                <a:cubicBezTo>
                  <a:pt x="96" y="0"/>
                  <a:pt x="96" y="0"/>
                  <a:pt x="96" y="0"/>
                </a:cubicBezTo>
                <a:cubicBezTo>
                  <a:pt x="105" y="0"/>
                  <a:pt x="113" y="8"/>
                  <a:pt x="113" y="17"/>
                </a:cubicBezTo>
                <a:close/>
                <a:moveTo>
                  <a:pt x="101" y="18"/>
                </a:moveTo>
                <a:cubicBezTo>
                  <a:pt x="101" y="15"/>
                  <a:pt x="98" y="12"/>
                  <a:pt x="95" y="12"/>
                </a:cubicBezTo>
                <a:cubicBezTo>
                  <a:pt x="18" y="12"/>
                  <a:pt x="18" y="12"/>
                  <a:pt x="18" y="12"/>
                </a:cubicBezTo>
                <a:cubicBezTo>
                  <a:pt x="15" y="12"/>
                  <a:pt x="13" y="15"/>
                  <a:pt x="13" y="18"/>
                </a:cubicBezTo>
                <a:cubicBezTo>
                  <a:pt x="13" y="105"/>
                  <a:pt x="13" y="105"/>
                  <a:pt x="13" y="105"/>
                </a:cubicBezTo>
                <a:cubicBezTo>
                  <a:pt x="13" y="108"/>
                  <a:pt x="15" y="111"/>
                  <a:pt x="18" y="111"/>
                </a:cubicBezTo>
                <a:cubicBezTo>
                  <a:pt x="95" y="111"/>
                  <a:pt x="95" y="111"/>
                  <a:pt x="95" y="111"/>
                </a:cubicBezTo>
                <a:cubicBezTo>
                  <a:pt x="98" y="111"/>
                  <a:pt x="101" y="108"/>
                  <a:pt x="101" y="105"/>
                </a:cubicBezTo>
                <a:lnTo>
                  <a:pt x="101" y="18"/>
                </a:lnTo>
                <a:close/>
              </a:path>
            </a:pathLst>
          </a:custGeom>
          <a:solidFill>
            <a:schemeClr val="bg1">
              <a:lumMod val="50000"/>
            </a:schemeClr>
          </a:solidFill>
          <a:ln>
            <a:noFill/>
          </a:ln>
          <a:extLst/>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pPr>
            <a:endParaRPr lang="en-US" sz="1324"/>
          </a:p>
        </p:txBody>
      </p:sp>
      <p:sp>
        <p:nvSpPr>
          <p:cNvPr id="10" name="Can 9"/>
          <p:cNvSpPr/>
          <p:nvPr/>
        </p:nvSpPr>
        <p:spPr bwMode="auto">
          <a:xfrm rot="5400000">
            <a:off x="2841653" y="2272360"/>
            <a:ext cx="288136" cy="2772667"/>
          </a:xfrm>
          <a:prstGeom prst="can">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Site-to-site VPN</a:t>
            </a:r>
          </a:p>
        </p:txBody>
      </p:sp>
      <p:graphicFrame>
        <p:nvGraphicFramePr>
          <p:cNvPr id="2057" name="Diagram 2056"/>
          <p:cNvGraphicFramePr/>
          <p:nvPr>
            <p:extLst/>
          </p:nvPr>
        </p:nvGraphicFramePr>
        <p:xfrm>
          <a:off x="6899849" y="1721675"/>
          <a:ext cx="1957034" cy="203674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059" name="Login Check" descr="https://upload.wikimedia.org/wikipedia/commons/thumb/9/90/Check_mark_23x20_02.svg/1081px-Check_mark_23x20_02.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29624" y="2048179"/>
            <a:ext cx="170019" cy="161054"/>
          </a:xfrm>
          <a:prstGeom prst="rect">
            <a:avLst/>
          </a:prstGeom>
          <a:noFill/>
          <a:extLst>
            <a:ext uri="{909E8E84-426E-40DD-AFC4-6F175D3DCCD1}">
              <a14:hiddenFill xmlns:a14="http://schemas.microsoft.com/office/drawing/2010/main">
                <a:solidFill>
                  <a:srgbClr val="FFFFFF"/>
                </a:solidFill>
              </a14:hiddenFill>
            </a:ext>
          </a:extLst>
        </p:spPr>
      </p:pic>
      <p:pic>
        <p:nvPicPr>
          <p:cNvPr id="83" name="Proxy Check" descr="https://upload.wikimedia.org/wikipedia/commons/thumb/9/90/Check_mark_23x20_02.svg/1081px-Check_mark_23x20_02.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29624" y="2341469"/>
            <a:ext cx="170019" cy="161054"/>
          </a:xfrm>
          <a:prstGeom prst="rect">
            <a:avLst/>
          </a:prstGeom>
          <a:noFill/>
          <a:extLst>
            <a:ext uri="{909E8E84-426E-40DD-AFC4-6F175D3DCCD1}">
              <a14:hiddenFill xmlns:a14="http://schemas.microsoft.com/office/drawing/2010/main">
                <a:solidFill>
                  <a:srgbClr val="FFFFFF"/>
                </a:solidFill>
              </a14:hiddenFill>
            </a:ext>
          </a:extLst>
        </p:spPr>
      </p:pic>
      <p:pic>
        <p:nvPicPr>
          <p:cNvPr id="84" name="Azure Sub Check" descr="https://upload.wikimedia.org/wikipedia/commons/thumb/9/90/Check_mark_23x20_02.svg/1081px-Check_mark_23x20_02.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29624" y="2634758"/>
            <a:ext cx="170019" cy="161054"/>
          </a:xfrm>
          <a:prstGeom prst="rect">
            <a:avLst/>
          </a:prstGeom>
          <a:noFill/>
          <a:extLst>
            <a:ext uri="{909E8E84-426E-40DD-AFC4-6F175D3DCCD1}">
              <a14:hiddenFill xmlns:a14="http://schemas.microsoft.com/office/drawing/2010/main">
                <a:solidFill>
                  <a:srgbClr val="FFFFFF"/>
                </a:solidFill>
              </a14:hiddenFill>
            </a:ext>
          </a:extLst>
        </p:spPr>
      </p:pic>
      <p:pic>
        <p:nvPicPr>
          <p:cNvPr id="85" name="Discover Check" descr="https://upload.wikimedia.org/wikipedia/commons/thumb/9/90/Check_mark_23x20_02.svg/1081px-Check_mark_23x20_02.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29624" y="2928047"/>
            <a:ext cx="170019" cy="161054"/>
          </a:xfrm>
          <a:prstGeom prst="rect">
            <a:avLst/>
          </a:prstGeom>
          <a:noFill/>
          <a:extLst>
            <a:ext uri="{909E8E84-426E-40DD-AFC4-6F175D3DCCD1}">
              <a14:hiddenFill xmlns:a14="http://schemas.microsoft.com/office/drawing/2010/main">
                <a:solidFill>
                  <a:srgbClr val="FFFFFF"/>
                </a:solidFill>
              </a14:hiddenFill>
            </a:ext>
          </a:extLst>
        </p:spPr>
      </p:pic>
      <p:pic>
        <p:nvPicPr>
          <p:cNvPr id="86" name="Create Migration Check" descr="https://upload.wikimedia.org/wikipedia/commons/thumb/9/90/Check_mark_23x20_02.svg/1081px-Check_mark_23x20_02.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29624" y="3221337"/>
            <a:ext cx="170019" cy="161054"/>
          </a:xfrm>
          <a:prstGeom prst="rect">
            <a:avLst/>
          </a:prstGeom>
          <a:noFill/>
          <a:extLst>
            <a:ext uri="{909E8E84-426E-40DD-AFC4-6F175D3DCCD1}">
              <a14:hiddenFill xmlns:a14="http://schemas.microsoft.com/office/drawing/2010/main">
                <a:solidFill>
                  <a:srgbClr val="FFFFFF"/>
                </a:solidFill>
              </a14:hiddenFill>
            </a:ext>
          </a:extLst>
        </p:spPr>
      </p:pic>
      <p:pic>
        <p:nvPicPr>
          <p:cNvPr id="87" name="Finalize Check" descr="https://upload.wikimedia.org/wikipedia/commons/thumb/9/90/Check_mark_23x20_02.svg/1081px-Check_mark_23x20_02.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29624" y="3514625"/>
            <a:ext cx="170019" cy="16105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3352708" y="3953846"/>
            <a:ext cx="617432" cy="689061"/>
            <a:chOff x="4559915" y="4211091"/>
            <a:chExt cx="839750" cy="937171"/>
          </a:xfrm>
        </p:grpSpPr>
        <p:sp>
          <p:nvSpPr>
            <p:cNvPr id="13" name="Rounded Rectangle 12"/>
            <p:cNvSpPr/>
            <p:nvPr/>
          </p:nvSpPr>
          <p:spPr bwMode="auto">
            <a:xfrm>
              <a:off x="4559915" y="4211091"/>
              <a:ext cx="839750" cy="90397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Box 32"/>
            <p:cNvSpPr txBox="1"/>
            <p:nvPr/>
          </p:nvSpPr>
          <p:spPr>
            <a:xfrm>
              <a:off x="4559915" y="4838063"/>
              <a:ext cx="839750" cy="310199"/>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defRPr/>
              </a:pPr>
              <a:r>
                <a:rPr lang="en-US" sz="882" b="1" dirty="0">
                  <a:solidFill>
                    <a:schemeClr val="bg1">
                      <a:lumMod val="50000"/>
                    </a:schemeClr>
                  </a:solidFill>
                  <a:latin typeface="Segoe UI" panose="020B0502040204020203" pitchFamily="34" charset="0"/>
                  <a:cs typeface="Segoe UI" panose="020B0502040204020203" pitchFamily="34" charset="0"/>
                </a:rPr>
                <a:t>CMC</a:t>
              </a:r>
            </a:p>
          </p:txBody>
        </p:sp>
        <p:pic>
          <p:nvPicPr>
            <p:cNvPr id="55" name="Picture 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87280" y="4242672"/>
              <a:ext cx="585021" cy="608970"/>
            </a:xfrm>
            <a:prstGeom prst="rect">
              <a:avLst/>
            </a:prstGeom>
          </p:spPr>
        </p:pic>
      </p:grpSp>
      <p:pic>
        <p:nvPicPr>
          <p:cNvPr id="41" name="Picture 8"/>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174588" y="519338"/>
            <a:ext cx="4380585" cy="68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39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 presetClass="entr" presetSubtype="0" fill="hold" nodeType="withEffect">
                                  <p:stCondLst>
                                    <p:cond delay="0"/>
                                  </p:stCondLst>
                                  <p:childTnLst>
                                    <p:set>
                                      <p:cBhvr>
                                        <p:cTn id="9" dur="1" fill="hold">
                                          <p:stCondLst>
                                            <p:cond delay="0"/>
                                          </p:stCondLst>
                                        </p:cTn>
                                        <p:tgtEl>
                                          <p:spTgt spid="205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 presetClass="entr" presetSubtype="0" fill="hold" nodeType="withEffect">
                                  <p:stCondLst>
                                    <p:cond delay="0"/>
                                  </p:stCondLst>
                                  <p:childTnLst>
                                    <p:set>
                                      <p:cBhvr>
                                        <p:cTn id="19" dur="1" fill="hold">
                                          <p:stCondLst>
                                            <p:cond delay="0"/>
                                          </p:stCondLst>
                                        </p:cTn>
                                        <p:tgtEl>
                                          <p:spTgt spid="8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 presetClass="entr" presetSubtype="0" fill="hold" nodeType="withEffect">
                                  <p:stCondLst>
                                    <p:cond delay="0"/>
                                  </p:stCondLst>
                                  <p:childTnLst>
                                    <p:set>
                                      <p:cBhvr>
                                        <p:cTn id="33" dur="1" fill="hold">
                                          <p:stCondLst>
                                            <p:cond delay="0"/>
                                          </p:stCondLst>
                                        </p:cTn>
                                        <p:tgtEl>
                                          <p:spTgt spid="8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1500"/>
                            </p:stCondLst>
                            <p:childTnLst>
                              <p:par>
                                <p:cTn id="50" presetID="10" presetClass="entr" presetSubtype="0" repeatCount="indefinite" fill="hold" grpId="1" nodeType="afterEffect">
                                  <p:stCondLst>
                                    <p:cond delay="0"/>
                                  </p:stCondLst>
                                  <p:endCondLst>
                                    <p:cond evt="onNext" delay="0">
                                      <p:tgtEl>
                                        <p:sldTgt/>
                                      </p:tgtEl>
                                    </p:cond>
                                  </p:end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par>
                                <p:cTn id="53" presetID="10" presetClass="entr" presetSubtype="0" repeatCount="indefinite" fill="hold" grpId="1" nodeType="withEffect">
                                  <p:stCondLst>
                                    <p:cond delay="0"/>
                                  </p:stCondLst>
                                  <p:endCondLst>
                                    <p:cond evt="onNext" delay="0">
                                      <p:tgtEl>
                                        <p:sldTgt/>
                                      </p:tgtEl>
                                    </p:cond>
                                  </p:end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10" presetClass="entr" presetSubtype="0" repeatCount="indefinite" fill="hold" grpId="1" nodeType="withEffect">
                                  <p:stCondLst>
                                    <p:cond delay="0"/>
                                  </p:stCondLst>
                                  <p:endCondLst>
                                    <p:cond evt="onNext" delay="0">
                                      <p:tgtEl>
                                        <p:sldTgt/>
                                      </p:tgtEl>
                                    </p:cond>
                                  </p:endCondLst>
                                  <p:childTnLst>
                                    <p:set>
                                      <p:cBhvr>
                                        <p:cTn id="57" dur="1" fill="hold">
                                          <p:stCondLst>
                                            <p:cond delay="0"/>
                                          </p:stCondLst>
                                        </p:cTn>
                                        <p:tgtEl>
                                          <p:spTgt spid="74"/>
                                        </p:tgtEl>
                                        <p:attrNameLst>
                                          <p:attrName>style.visibility</p:attrName>
                                        </p:attrNameLst>
                                      </p:cBhvr>
                                      <p:to>
                                        <p:strVal val="visible"/>
                                      </p:to>
                                    </p:set>
                                    <p:animEffect transition="in" filter="fade">
                                      <p:cBhvr>
                                        <p:cTn id="58" dur="500"/>
                                        <p:tgtEl>
                                          <p:spTgt spid="74"/>
                                        </p:tgtEl>
                                      </p:cBhvr>
                                    </p:animEffect>
                                  </p:childTnLst>
                                </p:cTn>
                              </p:par>
                            </p:childTnLst>
                          </p:cTn>
                        </p:par>
                        <p:par>
                          <p:cTn id="59" fill="hold">
                            <p:stCondLst>
                              <p:cond delay="2000"/>
                            </p:stCondLst>
                            <p:childTnLst>
                              <p:par>
                                <p:cTn id="60" presetID="0" presetClass="path" presetSubtype="0" repeatCount="indefinite" accel="50000" decel="50000" fill="hold" grpId="0" nodeType="afterEffect">
                                  <p:stCondLst>
                                    <p:cond delay="0"/>
                                  </p:stCondLst>
                                  <p:endCondLst>
                                    <p:cond evt="onNext" delay="0">
                                      <p:tgtEl>
                                        <p:sldTgt/>
                                      </p:tgtEl>
                                    </p:cond>
                                  </p:endCondLst>
                                  <p:childTnLst>
                                    <p:animMotion origin="layout" path="M 4.0337E-6 -4.55742E-6 L 0.06663 -0.04766 L 0.41575 -0.04766 L 0.41575 -0.09532 L 0.41575 -0.09509 " pathEditMode="relative" rAng="0" ptsTypes="AAAAA">
                                      <p:cBhvr>
                                        <p:cTn id="61" dur="3000" fill="hold"/>
                                        <p:tgtEl>
                                          <p:spTgt spid="73"/>
                                        </p:tgtEl>
                                        <p:attrNameLst>
                                          <p:attrName>ppt_x</p:attrName>
                                          <p:attrName>ppt_y</p:attrName>
                                        </p:attrNameLst>
                                      </p:cBhvr>
                                      <p:rCtr x="20781" y="-4766"/>
                                    </p:animMotion>
                                  </p:childTnLst>
                                </p:cTn>
                              </p:par>
                              <p:par>
                                <p:cTn id="62" presetID="0" presetClass="path" presetSubtype="0" repeatCount="indefinite" accel="50000" decel="50000" fill="hold" grpId="0" nodeType="withEffect">
                                  <p:stCondLst>
                                    <p:cond delay="0"/>
                                  </p:stCondLst>
                                  <p:endCondLst>
                                    <p:cond evt="onNext" delay="0">
                                      <p:tgtEl>
                                        <p:sldTgt/>
                                      </p:tgtEl>
                                    </p:cond>
                                  </p:endCondLst>
                                  <p:childTnLst>
                                    <p:animMotion origin="layout" path="M -6.89303E-8 4.15797E-6 L 0.02527 -0.19202 L 0.44269 -0.19338 L 0.44192 -0.24376 " pathEditMode="relative" rAng="0" ptsTypes="AAAA">
                                      <p:cBhvr>
                                        <p:cTn id="63" dur="3000" fill="hold"/>
                                        <p:tgtEl>
                                          <p:spTgt spid="72"/>
                                        </p:tgtEl>
                                        <p:attrNameLst>
                                          <p:attrName>ppt_x</p:attrName>
                                          <p:attrName>ppt_y</p:attrName>
                                        </p:attrNameLst>
                                      </p:cBhvr>
                                      <p:rCtr x="22134" y="-12188"/>
                                    </p:animMotion>
                                  </p:childTnLst>
                                </p:cTn>
                              </p:par>
                              <p:par>
                                <p:cTn id="64" presetID="0" presetClass="path" presetSubtype="0" repeatCount="indefinite" accel="50000" decel="50000" fill="hold" grpId="0" nodeType="withEffect">
                                  <p:stCondLst>
                                    <p:cond delay="0"/>
                                  </p:stCondLst>
                                  <p:endCondLst>
                                    <p:cond evt="onNext" delay="0">
                                      <p:tgtEl>
                                        <p:sldTgt/>
                                      </p:tgtEl>
                                    </p:cond>
                                  </p:endCondLst>
                                  <p:childTnLst>
                                    <p:animMotion origin="layout" path="M -7.02068E-7 4.15797E-6 L 0.11029 -0.19202 L 0.59586 -0.19338 L 0.59663 -0.24512 " pathEditMode="relative" rAng="0" ptsTypes="AAAA">
                                      <p:cBhvr>
                                        <p:cTn id="65" dur="3000" fill="hold"/>
                                        <p:tgtEl>
                                          <p:spTgt spid="74"/>
                                        </p:tgtEl>
                                        <p:attrNameLst>
                                          <p:attrName>ppt_x</p:attrName>
                                          <p:attrName>ppt_y</p:attrName>
                                        </p:attrNameLst>
                                      </p:cBhvr>
                                      <p:rCtr x="29832" y="-12256"/>
                                    </p:animMotion>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2" grpId="0" animBg="1"/>
      <p:bldP spid="72" grpId="1" animBg="1"/>
      <p:bldP spid="73" grpId="0" animBg="1"/>
      <p:bldP spid="73" grpId="1" animBg="1"/>
      <p:bldP spid="74" grpId="0" animBg="1"/>
      <p:bldP spid="7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35" dirty="0" smtClean="0">
                <a:solidFill>
                  <a:srgbClr val="68217A"/>
                </a:solidFill>
              </a:rPr>
              <a:t>Reduce migration </a:t>
            </a:r>
            <a:r>
              <a:rPr lang="en-US" sz="3235" dirty="0">
                <a:solidFill>
                  <a:srgbClr val="68217A"/>
                </a:solidFill>
              </a:rPr>
              <a:t>steps</a:t>
            </a:r>
            <a:endParaRPr lang="en-US" sz="3235" dirty="0">
              <a:solidFill>
                <a:srgbClr val="68217A"/>
              </a:solidFill>
            </a:endParaRPr>
          </a:p>
        </p:txBody>
      </p:sp>
      <p:sp>
        <p:nvSpPr>
          <p:cNvPr id="30" name="Content Placeholder 1"/>
          <p:cNvSpPr>
            <a:spLocks noGrp="1"/>
          </p:cNvSpPr>
          <p:nvPr>
            <p:ph type="body" sz="quarter" idx="10"/>
          </p:nvPr>
        </p:nvSpPr>
        <p:spPr>
          <a:xfrm>
            <a:off x="411833" y="4135357"/>
            <a:ext cx="8372468" cy="1545593"/>
          </a:xfrm>
        </p:spPr>
        <p:txBody>
          <a:bodyPr numCol="3" anchor="ctr">
            <a:normAutofit fontScale="92500" lnSpcReduction="20000"/>
          </a:bodyPr>
          <a:lstStyle/>
          <a:p>
            <a:pPr marL="274296" indent="-274296">
              <a:buFont typeface="+mj-lt"/>
              <a:buAutoNum type="arabicPeriod"/>
            </a:pPr>
            <a:r>
              <a:rPr lang="en-US" sz="1350" dirty="0"/>
              <a:t>Discover eligible servers</a:t>
            </a:r>
          </a:p>
          <a:p>
            <a:pPr marL="274296" indent="-274296">
              <a:buFont typeface="+mj-lt"/>
              <a:buAutoNum type="arabicPeriod"/>
            </a:pPr>
            <a:r>
              <a:rPr lang="en-US" sz="1350" dirty="0"/>
              <a:t>Create target service</a:t>
            </a:r>
          </a:p>
          <a:p>
            <a:pPr marL="274296" indent="-274296">
              <a:buFont typeface="+mj-lt"/>
              <a:buAutoNum type="arabicPeriod"/>
            </a:pPr>
            <a:r>
              <a:rPr lang="en-US" sz="1350" dirty="0"/>
              <a:t>Create target instance</a:t>
            </a:r>
          </a:p>
          <a:p>
            <a:pPr marL="274296" indent="-274296">
              <a:buFont typeface="+mj-lt"/>
              <a:buAutoNum type="arabicPeriod"/>
            </a:pPr>
            <a:r>
              <a:rPr lang="en-US" sz="1350" dirty="0"/>
              <a:t>Provision target instance</a:t>
            </a:r>
          </a:p>
          <a:p>
            <a:pPr marL="274296" indent="-274296">
              <a:buFont typeface="+mj-lt"/>
              <a:buAutoNum type="arabicPeriod"/>
            </a:pPr>
            <a:r>
              <a:rPr lang="en-US" sz="1350" dirty="0"/>
              <a:t>Create install points</a:t>
            </a:r>
          </a:p>
          <a:p>
            <a:pPr marL="274296" indent="-274296">
              <a:buFont typeface="+mj-lt"/>
              <a:buAutoNum type="arabicPeriod"/>
            </a:pPr>
            <a:r>
              <a:rPr lang="en-US" sz="1350" dirty="0"/>
              <a:t>Copy Double-Take to source</a:t>
            </a:r>
          </a:p>
          <a:p>
            <a:pPr marL="274296" indent="-274296">
              <a:buFont typeface="+mj-lt"/>
              <a:buAutoNum type="arabicPeriod"/>
            </a:pPr>
            <a:r>
              <a:rPr lang="en-US" sz="1350" dirty="0"/>
              <a:t>Install Double-Take on source</a:t>
            </a:r>
          </a:p>
          <a:p>
            <a:pPr marL="274296" indent="-274296">
              <a:buFont typeface="+mj-lt"/>
              <a:buAutoNum type="arabicPeriod"/>
            </a:pPr>
            <a:r>
              <a:rPr lang="en-US" sz="1350" dirty="0"/>
              <a:t>Enable Double-Take for source</a:t>
            </a:r>
          </a:p>
          <a:p>
            <a:pPr marL="274296" indent="-274296">
              <a:buFont typeface="+mj-lt"/>
              <a:buAutoNum type="arabicPeriod"/>
            </a:pPr>
            <a:r>
              <a:rPr lang="en-US" sz="1350" dirty="0"/>
              <a:t>Enable Double-Take for target</a:t>
            </a:r>
          </a:p>
          <a:p>
            <a:pPr marL="274296" indent="-274296">
              <a:buFont typeface="+mj-lt"/>
              <a:buAutoNum type="arabicPeriod"/>
            </a:pPr>
            <a:r>
              <a:rPr lang="en-US" sz="1350" dirty="0"/>
              <a:t>Activate Double-Take license</a:t>
            </a:r>
          </a:p>
          <a:p>
            <a:pPr marL="274296" indent="-274296">
              <a:buFont typeface="+mj-lt"/>
              <a:buAutoNum type="arabicPeriod"/>
            </a:pPr>
            <a:r>
              <a:rPr lang="en-US" sz="1350" dirty="0"/>
              <a:t>Create migration</a:t>
            </a:r>
          </a:p>
          <a:p>
            <a:pPr marL="274296" indent="-274296">
              <a:buFont typeface="+mj-lt"/>
              <a:buAutoNum type="arabicPeriod"/>
            </a:pPr>
            <a:r>
              <a:rPr lang="en-US" sz="1350" dirty="0"/>
              <a:t>Synchronize</a:t>
            </a:r>
          </a:p>
          <a:p>
            <a:pPr marL="274296" indent="-274296">
              <a:buFont typeface="+mj-lt"/>
              <a:buAutoNum type="arabicPeriod"/>
            </a:pPr>
            <a:r>
              <a:rPr lang="en-US" sz="1350" dirty="0"/>
              <a:t>Waiting to cutover</a:t>
            </a:r>
          </a:p>
          <a:p>
            <a:pPr marL="274296" indent="-274296">
              <a:buFont typeface="+mj-lt"/>
              <a:buAutoNum type="arabicPeriod"/>
            </a:pPr>
            <a:r>
              <a:rPr lang="en-US" sz="1350" dirty="0"/>
              <a:t>Perform cutover</a:t>
            </a:r>
          </a:p>
          <a:p>
            <a:pPr marL="274296" indent="-274296">
              <a:buFont typeface="+mj-lt"/>
              <a:buAutoNum type="arabicPeriod"/>
            </a:pPr>
            <a:r>
              <a:rPr lang="en-US" sz="1350" dirty="0"/>
              <a:t>Activate Windows on target</a:t>
            </a:r>
          </a:p>
          <a:p>
            <a:pPr marL="274296" indent="-274296">
              <a:buFont typeface="+mj-lt"/>
              <a:buAutoNum type="arabicPeriod"/>
            </a:pPr>
            <a:r>
              <a:rPr lang="en-US" sz="1350" dirty="0"/>
              <a:t>Complete migration</a:t>
            </a:r>
          </a:p>
        </p:txBody>
      </p:sp>
      <p:sp>
        <p:nvSpPr>
          <p:cNvPr id="2" name="AutoShape 2" descr="data:image/jpeg;base64,/9j/4AAQSkZJRgABAQAAAQABAAD/2wBDAAkGBwgHBgkIBwgKCgkLDRYPDQwMDRsUFRAWIB0iIiAdHx8kKDQsJCYxJx8fLT0tMTU3Ojo6Iys/RD84QzQ5Ojf/2wBDAQoKCg0MDRoPDxo3JR8lNzc3Nzc3Nzc3Nzc3Nzc3Nzc3Nzc3Nzc3Nzc3Nzc3Nzc3Nzc3Nzc3Nzc3Nzc3Nzc3Nzf/wAARCAC4ARIDASIAAhEBAxEB/8QAHAABAAICAwEAAAAAAAAAAAAAAAYHBAgCAwUB/8QARBAAAQIDAwQOCQIEBwAAAAAAAAECAwQFBhFzBxI0sxQWITFSU1SRk5SxstHSCBM3QVFhdIGSNXEiMjNWI0JDVXKhov/EABQBAQAAAAAAAAAAAAAAAAAAAAD/xAAUEQEAAAAAAAAAAAAAAAAAAAAA/9oADAMBAAIRAxEAPwC8QAAAAAAAAAAAAAAwqtUYVLknTEVFct+ayGi7r3LvIgGaLys6jXqpORXXTL2Jf/JAiLDY35Xp/E797zB2dVeXR+sxfMBbV4vKjWfqvLo/WYvmOK1Grcuj9Zi+YC3rxeVAtSq3Lo3WYvmOK1SrctjdZi+YC4bxeU6tVq3LY3WYvmOK1ar8tjdZi+YC5LwU0tYq/LY3WYvmO6UtHVpV+c6ajqnvVIrn/wDl6qigW+CM2ftSyfzIE1mNjuS9j2bjYqfL4KnvQkrXI5L0A+gAAAAAAAAAAAAAAAAAAAAAAAAAAAABC7fx3JHloaXojYbnJ/yc5G3/AGS/nJoQXKCt03AwU1iARtLmtRE3EQ+K4ypClz1Sa90lAWKjFRHLnNS5V/dTJWzFa5EvSs8QPJVwhI18ZjIkRIbHORHPVL0al++eotl63yFelZ4nFbLVvkK9KzzAdy0mkf3DA6FfE4rSKP8A3FA6FfE6VsrXOQr0rPMcVspXeQr0rPMB59SgwJaadClZps1CREVIrW5qL8rjDVx7S2Tr3IF6WH5jitkq9yBelh+YDxVccFce2tka/wD7evSw/MYdSoFVpktsielFhQc5G53rGu3V3t5VA87ZjpOXjRmKqLLvhx2Xe5c5Gqn3RS3rNT+zZJjlW9bilZ9b6ZUMFmsaWpYBVWQQCXgAAAAAAAAAAAAAAAAAAAAAAAAAAAABBMom5NQMFNYhOyBZRlumYGCmsQDPyeLfKzuK3ukuIdk4W+VnsVvdJiAAAAAAAAAItlIW6zL8aH2kpIplLW6zD8eH2gVJOLfTajgs1jS1rAaAhU0yt9NqOCzWNLZsBoCATAAAAAAAAAAAAAAAAAAAAAAAAAAAAAAIDlJW6Yg4KaxCfFf5S1ujwcFNYgGbk1W+UnsVvdJmQrJkt8pP4re6TUAAAAAAAAARPKct1ln48PtJYRHKit1lX48PtAqCMt9OqOCzWNLdsBoCFQPW+n1LBZrGlv2A0BAJgAAAAAAAAAAAAAAAAAAAAAAAAAAAAAFfZTluiwcFNYhYJXmVBbokHBTWIBmZL1vk5/Fb3SbkFyVrfJ1DGb3SdAAAAAAAAACH5VFuso/HhdpMCHZVlusk/wCohdoFO330+pYDNY0uOwGgIU01b5CpYDNY0uWwGgIBMAAAAAAAAAAAAAAAAAAAAAAAAAAAAAArvKmtz4WCmsQsQrnKqtzoWCmsQDKyULfJVHGZ3SeEBySLfJVHGZ3SfAAAAAAAAACDZZJqHJ2Kixo1+akxCT+FL13yclcZffZ7G+qg9qgU/TatBnpOqNgsiJdAZuuRE/1Gl72A0BDW6yejVbAZrGmyNgNAQCYAAAAAAAAAAAAAAAAAAAAAAAAAAAAABXGVdblhYKaxCxyt8rW56rBTWIBkZIVvkaljM7pYBXmR5b5Gp47O6WGAAAAAAAAAK4y++z2N9VB7VLHK4y++z2N9VB7VAoWyejVbAZrGmyNgNAQ1usno1WwGaxpsjYDQEAmAAAAAAAAAAAAAAAAAAAAAAAAAAAAAAVrlcW5sPBTWIWUVnlgcjIbHOVERIKKqr7v8RAO/I2t8hU8dndLFKpyBzyz8lW4iXpDSZhoxPlmb/wBy1gAAAAAAAABXGX32exvqoPapY5XGX32exvqoPaoFC2T0arYDNY02RsBoCGt1k9Gq2AzWNNkbAaAgEwAAAAAAAAAAAAAAAAAAAAAAAAAAAAACosv0RWUlUat2dBai/t61pbpT/pA/piYLda0Dr9Gz9FrP1MPuFyFMejdFhso9Za+Ixq7JhrcrkT/KpceyIPHQ/wAkA7AdeyIPHQ/yQbIg8dD/ACQDsB17Ig8dD/JBsiDx0P8AJAOwHXsiDx0P8kGyIPHQ/wAkA7CuMvvs9jfVQe1Sw9kQeOh/khXOXuNCdk/itbFYqrNQbkRyfFQKIsno1WwGaxpsjYDQENbrJ6NVsBmsabI2A0BAJgAAAAAAAAAAAAAAAAAAAAAAAAAAAAAFP+kD+mJgt1rS4Cn/AEgf0xMFutaBr6jlTeVUPue7hLznEAcs93CXnGe7hLznEAcs9/CXnGe/hLzl1ej5Zal1CXnq3UIEKamIMZIEFkVqOSF/Cjldcu5et6Ii+65SV5arJ0ibsfO1VsrAl56SakSHHhsRquTORFa67fRb9z4Ld8wNas93CXnGe7hLznEAcs93CXnPiucqXKqqfABIrJ6NVsBmsabI2A0BDW6yejVbAZrGmyNgNAQCYAAAAAAAAAAAAAAAAAAAAAAAAAAAAABWuWijxKlTYaQ0v9ZCdDavuR6Kj2p97lQsoxKrIQKlIxJWZZnMen3RfcqfMDSmJDfCiOhxGqx7Vuc1yXKi/A4l0W2sI1Jh8Wbko8ZfdNSd2e5PdnNXfUg7rLyLVucytIv0jfECHgl+1mn8Gs9Ub4jazT+DWeqN8QMew1uKrYucixqd6uLAjoiRpeKi5j7t5dzdRUvXd+Z6lu8qNYthJNkIkGDJSOcjnwYKqqxFTeznLvom/d8fjuGHtZp/BrPVG+I2s0/g1nqjfECIAl+1mn8Gs9Ub4jazT+DWeqN8QIgCX7Wafwaz1RviZEnQKdLvR6U2pzsRP5WR2thM++7ugdFmpF8vRI8xGTNfUIkOBAaqbqtR2c537bn/AEbCWBaqU9qqhV9EoU/VKhDmJxjUVqZsOFDS5kJvwTxLroMgkjJsZdu3AeoAAAAAAAAAAAAAAAAAAAAAAAAAAAAAAADomZWFMNzYjUVPmeVEs1JPcqrCbzAAcNq0jxbeYbVpHi28wADatI8W3mG1aR4tvMAA2rSPFt5htWkeLbzAANq0jxbeY+pZeRRf6TeYADPk6XLSv9OGifYzkS7eAA+gAAAAAAAAAAAAAAA//9k="/>
          <p:cNvSpPr>
            <a:spLocks noChangeAspect="1" noChangeArrowheads="1"/>
          </p:cNvSpPr>
          <p:nvPr/>
        </p:nvSpPr>
        <p:spPr bwMode="auto">
          <a:xfrm>
            <a:off x="1251471" y="749284"/>
            <a:ext cx="228568" cy="228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endParaRPr lang="en-US" sz="1350"/>
          </a:p>
        </p:txBody>
      </p:sp>
      <p:sp>
        <p:nvSpPr>
          <p:cNvPr id="7" name="AutoShape 4" descr="data:image/jpeg;base64,/9j/4AAQSkZJRgABAQAAAQABAAD/2wBDAAkGBwgHBgkIBwgKCgkLDRYPDQwMDRsUFRAWIB0iIiAdHx8kKDQsJCYxJx8fLT0tMTU3Ojo6Iys/RD84QzQ5Ojf/2wBDAQoKCg0MDRoPDxo3JR8lNzc3Nzc3Nzc3Nzc3Nzc3Nzc3Nzc3Nzc3Nzc3Nzc3Nzc3Nzc3Nzc3Nzc3Nzc3Nzc3Nzf/wAARCAC4ARIDASIAAhEBAxEB/8QAHAABAAICAwEAAAAAAAAAAAAAAAYHBAgCAwUB/8QARBAAAQIDAwQOCQIEBwAAAAAAAAECAwQFBhFzBxI0sxQWITFSU1SRk5SxstHSCBM3QVFhdIGSNXEiMjNWI0JDVXKhov/EABQBAQAAAAAAAAAAAAAAAAAAAAD/xAAUEQEAAAAAAAAAAAAAAAAAAAAA/9oADAMBAAIRAxEAPwC8QAAAAAAAAAAAAAAwqtUYVLknTEVFct+ayGi7r3LvIgGaLys6jXqpORXXTL2Jf/JAiLDY35Xp/E797zB2dVeXR+sxfMBbV4vKjWfqvLo/WYvmOK1Grcuj9Zi+YC3rxeVAtSq3Lo3WYvmOK1SrctjdZi+YC4bxeU6tVq3LY3WYvmOK1ar8tjdZi+YC5LwU0tYq/LY3WYvmO6UtHVpV+c6ajqnvVIrn/wDl6qigW+CM2ftSyfzIE1mNjuS9j2bjYqfL4KnvQkrXI5L0A+gAAAAAAAAAAAAAAAAAAAAAAAAAAAABC7fx3JHloaXojYbnJ/yc5G3/AGS/nJoQXKCt03AwU1iARtLmtRE3EQ+K4ypClz1Sa90lAWKjFRHLnNS5V/dTJWzFa5EvSs8QPJVwhI18ZjIkRIbHORHPVL0al++eotl63yFelZ4nFbLVvkK9KzzAdy0mkf3DA6FfE4rSKP8A3FA6FfE6VsrXOQr0rPMcVspXeQr0rPMB59SgwJaadClZps1CREVIrW5qL8rjDVx7S2Tr3IF6WH5jitkq9yBelh+YDxVccFce2tka/wD7evSw/MYdSoFVpktsielFhQc5G53rGu3V3t5VA87ZjpOXjRmKqLLvhx2Xe5c5Gqn3RS3rNT+zZJjlW9bilZ9b6ZUMFmsaWpYBVWQQCXgAAAAAAAAAAAAAAAAAAAAAAAAAAAABBMom5NQMFNYhOyBZRlumYGCmsQDPyeLfKzuK3ukuIdk4W+VnsVvdJiAAAAAAAAAItlIW6zL8aH2kpIplLW6zD8eH2gVJOLfTajgs1jS1rAaAhU0yt9NqOCzWNLZsBoCATAAAAAAAAAAAAAAAAAAAAAAAAAAAAAAIDlJW6Yg4KaxCfFf5S1ujwcFNYgGbk1W+UnsVvdJmQrJkt8pP4re6TUAAAAAAAAARPKct1ln48PtJYRHKit1lX48PtAqCMt9OqOCzWNLdsBoCFQPW+n1LBZrGlv2A0BAJgAAAAAAAAAAAAAAAAAAAAAAAAAAAAAFfZTluiwcFNYhYJXmVBbokHBTWIBmZL1vk5/Fb3SbkFyVrfJ1DGb3SdAAAAAAAAACH5VFuso/HhdpMCHZVlusk/wCohdoFO330+pYDNY0uOwGgIU01b5CpYDNY0uWwGgIBMAAAAAAAAAAAAAAAAAAAAAAAAAAAAAArvKmtz4WCmsQsQrnKqtzoWCmsQDKyULfJVHGZ3SeEBySLfJVHGZ3SfAAAAAAAAACDZZJqHJ2Kixo1+akxCT+FL13yclcZffZ7G+qg9qgU/TatBnpOqNgsiJdAZuuRE/1Gl72A0BDW6yejVbAZrGmyNgNAQCYAAAAAAAAAAAAAAAAAAAAAAAAAAAAABXGVdblhYKaxCxyt8rW56rBTWIBkZIVvkaljM7pYBXmR5b5Gp47O6WGAAAAAAAAAK4y++z2N9VB7VLHK4y++z2N9VB7VAoWyejVbAZrGmyNgNAQ1usno1WwGaxpsjYDQEAmAAAAAAAAAAAAAAAAAAAAAAAAAAAAAAVrlcW5sPBTWIWUVnlgcjIbHOVERIKKqr7v8RAO/I2t8hU8dndLFKpyBzyz8lW4iXpDSZhoxPlmb/wBy1gAAAAAAAABXGX32exvqoPapY5XGX32exvqoPaoFC2T0arYDNY02RsBoCGt1k9Gq2AzWNNkbAaAgEwAAAAAAAAAAAAAAAAAAAAAAAAAAAAACosv0RWUlUat2dBai/t61pbpT/pA/piYLda0Dr9Gz9FrP1MPuFyFMejdFhso9Za+Ixq7JhrcrkT/KpceyIPHQ/wAkA7AdeyIPHQ/yQbIg8dD/ACQDsB17Ig8dD/JBsiDx0P8AJAOwHXsiDx0P8kGyIPHQ/wAkA7CuMvvs9jfVQe1Sw9kQeOh/khXOXuNCdk/itbFYqrNQbkRyfFQKIsno1WwGaxpsjYDQENbrJ6NVsBmsabI2A0BAJgAAAAAAAAAAAAAAAAAAAAAAAAAAAAAFP+kD+mJgt1rS4Cn/AEgf0xMFutaBr6jlTeVUPue7hLznEAcs93CXnGe7hLznEAcs9/CXnGe/hLzl1ej5Zal1CXnq3UIEKamIMZIEFkVqOSF/Cjldcu5et6Ii+65SV5arJ0ibsfO1VsrAl56SakSHHhsRquTORFa67fRb9z4Ld8wNas93CXnGe7hLznEAcs93CXnPiucqXKqqfABIrJ6NVsBmsabI2A0BDW6yejVbAZrGmyNgNAQCYAAAAAAAAAAAAAAAAAAAAAAAAAAAAABWuWijxKlTYaQ0v9ZCdDavuR6Kj2p97lQsoxKrIQKlIxJWZZnMen3RfcqfMDSmJDfCiOhxGqx7Vuc1yXKi/A4l0W2sI1Jh8Wbko8ZfdNSd2e5PdnNXfUg7rLyLVucytIv0jfECHgl+1mn8Gs9Ub4jazT+DWeqN8QMew1uKrYucixqd6uLAjoiRpeKi5j7t5dzdRUvXd+Z6lu8qNYthJNkIkGDJSOcjnwYKqqxFTeznLvom/d8fjuGHtZp/BrPVG+I2s0/g1nqjfECIAl+1mn8Gs9Ub4jazT+DWeqN8QIgCX7Wafwaz1RviZEnQKdLvR6U2pzsRP5WR2thM++7ugdFmpF8vRI8xGTNfUIkOBAaqbqtR2c537bn/AEbCWBaqU9qqhV9EoU/VKhDmJxjUVqZsOFDS5kJvwTxLroMgkjJsZdu3AeoAAAAAAAAAAAAAAAAAAAAAAAAAAAAAAADomZWFMNzYjUVPmeVEs1JPcqrCbzAAcNq0jxbeYbVpHi28wADatI8W3mG1aR4tvMAA2rSPFt5htWkeLbzAANq0jxbeY+pZeRRf6TeYADPk6XLSv9OGifYzkS7eAA+gAAAAAAAAAAAAAAA//9k="/>
          <p:cNvSpPr>
            <a:spLocks noChangeAspect="1" noChangeArrowheads="1"/>
          </p:cNvSpPr>
          <p:nvPr/>
        </p:nvSpPr>
        <p:spPr bwMode="auto">
          <a:xfrm>
            <a:off x="1365755" y="863568"/>
            <a:ext cx="228568" cy="228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endParaRPr lang="en-US" sz="1350"/>
          </a:p>
        </p:txBody>
      </p:sp>
      <p:pic>
        <p:nvPicPr>
          <p:cNvPr id="14" name="Picture 13"/>
          <p:cNvPicPr>
            <a:picLocks noChangeAspect="1"/>
          </p:cNvPicPr>
          <p:nvPr/>
        </p:nvPicPr>
        <p:blipFill>
          <a:blip r:embed="rId3"/>
          <a:stretch>
            <a:fillRect/>
          </a:stretch>
        </p:blipFill>
        <p:spPr>
          <a:xfrm>
            <a:off x="3691530" y="2040103"/>
            <a:ext cx="5092771" cy="1680499"/>
          </a:xfrm>
          <a:prstGeom prst="rect">
            <a:avLst/>
          </a:prstGeom>
          <a:ln>
            <a:solidFill>
              <a:schemeClr val="tx1"/>
            </a:solidFill>
          </a:ln>
        </p:spPr>
      </p:pic>
      <p:grpSp>
        <p:nvGrpSpPr>
          <p:cNvPr id="9" name="Group 8"/>
          <p:cNvGrpSpPr/>
          <p:nvPr/>
        </p:nvGrpSpPr>
        <p:grpSpPr>
          <a:xfrm>
            <a:off x="633804" y="2471558"/>
            <a:ext cx="2548774" cy="1200329"/>
            <a:chOff x="7056591" y="4470923"/>
            <a:chExt cx="3446300" cy="1600667"/>
          </a:xfrm>
        </p:grpSpPr>
        <p:sp>
          <p:nvSpPr>
            <p:cNvPr id="12" name="Rectangle 11"/>
            <p:cNvSpPr/>
            <p:nvPr/>
          </p:nvSpPr>
          <p:spPr>
            <a:xfrm>
              <a:off x="7056591" y="4492320"/>
              <a:ext cx="3446300" cy="1574177"/>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TextBox 14"/>
            <p:cNvSpPr txBox="1"/>
            <p:nvPr/>
          </p:nvSpPr>
          <p:spPr>
            <a:xfrm>
              <a:off x="7253129" y="4470923"/>
              <a:ext cx="3069289" cy="1600667"/>
            </a:xfrm>
            <a:prstGeom prst="rect">
              <a:avLst/>
            </a:prstGeom>
            <a:noFill/>
          </p:spPr>
          <p:txBody>
            <a:bodyPr wrap="square" rtlCol="0">
              <a:spAutoFit/>
            </a:bodyPr>
            <a:lstStyle/>
            <a:p>
              <a:pPr marL="385728" indent="-385728">
                <a:buFont typeface="+mj-lt"/>
                <a:buAutoNum type="arabicPeriod"/>
              </a:pPr>
              <a:r>
                <a:rPr lang="en-US" sz="2400" dirty="0"/>
                <a:t>Login</a:t>
              </a:r>
              <a:endParaRPr lang="en-US" sz="2400" dirty="0"/>
            </a:p>
            <a:p>
              <a:pPr marL="385728" indent="-385728">
                <a:buFont typeface="+mj-lt"/>
                <a:buAutoNum type="arabicPeriod"/>
              </a:pPr>
              <a:r>
                <a:rPr lang="en-US" sz="2400" dirty="0"/>
                <a:t>Discover</a:t>
              </a:r>
              <a:endParaRPr lang="en-US" sz="2400" dirty="0"/>
            </a:p>
            <a:p>
              <a:pPr marL="385728" indent="-385728">
                <a:buFont typeface="+mj-lt"/>
                <a:buAutoNum type="arabicPeriod"/>
              </a:pPr>
              <a:r>
                <a:rPr lang="en-US" sz="2400" dirty="0"/>
                <a:t>Migrate</a:t>
              </a:r>
            </a:p>
          </p:txBody>
        </p:sp>
      </p:gr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387" y="2024085"/>
            <a:ext cx="2513191" cy="394833"/>
          </a:xfrm>
          <a:prstGeom prst="rect">
            <a:avLst/>
          </a:prstGeom>
        </p:spPr>
      </p:pic>
      <p:grpSp>
        <p:nvGrpSpPr>
          <p:cNvPr id="17" name="Group 16"/>
          <p:cNvGrpSpPr/>
          <p:nvPr/>
        </p:nvGrpSpPr>
        <p:grpSpPr>
          <a:xfrm rot="20608792">
            <a:off x="2878127" y="4347542"/>
            <a:ext cx="3552206" cy="935500"/>
            <a:chOff x="4698613" y="4395226"/>
            <a:chExt cx="4736946" cy="1247510"/>
          </a:xfrm>
        </p:grpSpPr>
        <p:sp>
          <p:nvSpPr>
            <p:cNvPr id="13" name="TextBox 12"/>
            <p:cNvSpPr txBox="1"/>
            <p:nvPr/>
          </p:nvSpPr>
          <p:spPr>
            <a:xfrm>
              <a:off x="4706028" y="4455893"/>
              <a:ext cx="4652225" cy="1157739"/>
            </a:xfrm>
            <a:prstGeom prst="roundRect">
              <a:avLst/>
            </a:prstGeom>
            <a:noFill/>
            <a:ln w="127000">
              <a:solidFill>
                <a:srgbClr val="000000"/>
              </a:solidFill>
            </a:ln>
          </p:spPr>
          <p:txBody>
            <a:bodyPr wrap="none" rtlCol="0">
              <a:spAutoFit/>
            </a:bodyPr>
            <a:lstStyle/>
            <a:p>
              <a:r>
                <a:rPr lang="en-US" sz="4499" b="1" dirty="0">
                  <a:solidFill>
                    <a:sysClr val="windowText" lastClr="000000"/>
                  </a:solidFill>
                  <a:latin typeface="Franklin Gothic Heavy" panose="020B0903020102020204" pitchFamily="34" charset="0"/>
                </a:rPr>
                <a:t>AUTOMATED</a:t>
              </a:r>
            </a:p>
          </p:txBody>
        </p:sp>
        <p:pic>
          <p:nvPicPr>
            <p:cNvPr id="19" name="Picture 5" descr="stamp-effects3"/>
            <p:cNvPicPr>
              <a:picLocks noChangeAspect="1" noChangeArrowheads="1"/>
            </p:cNvPicPr>
            <p:nvPr/>
          </p:nvPicPr>
          <p:blipFill rotWithShape="1">
            <a:blip r:embed="rId5">
              <a:extLst>
                <a:ext uri="{28A0092B-C50C-407E-A947-70E740481C1C}">
                  <a14:useLocalDpi xmlns:a14="http://schemas.microsoft.com/office/drawing/2010/main" val="0"/>
                </a:ext>
              </a:extLst>
            </a:blip>
            <a:srcRect l="18271" t="54789" b="8633"/>
            <a:stretch/>
          </p:blipFill>
          <p:spPr bwMode="auto">
            <a:xfrm>
              <a:off x="4698613" y="4395226"/>
              <a:ext cx="4736946" cy="124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9385872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042165" y="2558995"/>
            <a:ext cx="2756506" cy="1805947"/>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268927" tIns="93247" rIns="0" bIns="149195" numCol="1" spcCol="0" rtlCol="0" fromWordArt="0" anchor="t" anchorCtr="0" forceAA="0" compatLnSpc="1">
            <a:prstTxWarp prst="textNoShape">
              <a:avLst/>
            </a:prstTxWarp>
            <a:noAutofit/>
          </a:bodyPr>
          <a:lstStyle/>
          <a:p>
            <a:pPr marL="205721" defTabSz="950966" fontAlgn="base">
              <a:spcBef>
                <a:spcPct val="0"/>
              </a:spcBef>
              <a:spcAft>
                <a:spcPct val="0"/>
              </a:spcAft>
              <a:defRPr/>
            </a:pPr>
            <a:r>
              <a:rPr lang="en-US" sz="2059" b="1" kern="0" dirty="0">
                <a:solidFill>
                  <a:schemeClr val="bg1"/>
                </a:solidFill>
                <a:latin typeface="Rockwell" panose="02060603020205020403" pitchFamily="18" charset="0"/>
              </a:rPr>
              <a:t>Upgrade/Migrate</a:t>
            </a:r>
            <a:endParaRPr lang="en-US" sz="2059" b="1" kern="0" dirty="0">
              <a:solidFill>
                <a:schemeClr val="bg1"/>
              </a:solidFill>
              <a:latin typeface="Rockwell" panose="02060603020205020403" pitchFamily="18" charset="0"/>
            </a:endParaRPr>
          </a:p>
          <a:p>
            <a:pPr marL="205721" defTabSz="950966" fontAlgn="base">
              <a:spcBef>
                <a:spcPts val="147"/>
              </a:spcBef>
              <a:spcAft>
                <a:spcPct val="0"/>
              </a:spcAft>
              <a:defRPr/>
            </a:pPr>
            <a:r>
              <a:rPr lang="en-US" sz="1471" kern="0" dirty="0">
                <a:solidFill>
                  <a:schemeClr val="bg1"/>
                </a:solidFill>
                <a:ea typeface="Segoe UI" pitchFamily="34" charset="0"/>
                <a:cs typeface="Segoe UI" pitchFamily="34" charset="0"/>
              </a:rPr>
              <a:t>Using a focused inexpensive solution</a:t>
            </a:r>
          </a:p>
          <a:p>
            <a:pPr marL="205721" defTabSz="950966" fontAlgn="base">
              <a:spcBef>
                <a:spcPts val="147"/>
              </a:spcBef>
              <a:spcAft>
                <a:spcPct val="0"/>
              </a:spcAft>
              <a:defRPr/>
            </a:pPr>
            <a:r>
              <a:rPr lang="en-US" sz="1471" kern="0" dirty="0">
                <a:solidFill>
                  <a:schemeClr val="bg1"/>
                </a:solidFill>
                <a:ea typeface="Segoe UI" pitchFamily="34" charset="0"/>
                <a:cs typeface="Segoe UI" pitchFamily="34" charset="0"/>
              </a:rPr>
              <a:t>that puts you </a:t>
            </a:r>
          </a:p>
          <a:p>
            <a:pPr marL="205721" defTabSz="950966" fontAlgn="base">
              <a:spcBef>
                <a:spcPts val="147"/>
              </a:spcBef>
              <a:spcAft>
                <a:spcPct val="0"/>
              </a:spcAft>
              <a:defRPr/>
            </a:pPr>
            <a:r>
              <a:rPr lang="en-US" sz="1471" kern="0" dirty="0">
                <a:solidFill>
                  <a:schemeClr val="bg1"/>
                </a:solidFill>
                <a:ea typeface="Segoe UI" pitchFamily="34" charset="0"/>
                <a:cs typeface="Segoe UI" pitchFamily="34" charset="0"/>
              </a:rPr>
              <a:t>in control</a:t>
            </a:r>
            <a:endParaRPr lang="en-US" sz="1471" kern="0" dirty="0">
              <a:solidFill>
                <a:schemeClr val="bg1"/>
              </a:solidFill>
              <a:ea typeface="Segoe UI" pitchFamily="34" charset="0"/>
              <a:cs typeface="Segoe UI" pitchFamily="34" charset="0"/>
            </a:endParaRPr>
          </a:p>
        </p:txBody>
      </p:sp>
      <p:sp>
        <p:nvSpPr>
          <p:cNvPr id="6" name="Oval 5"/>
          <p:cNvSpPr/>
          <p:nvPr/>
        </p:nvSpPr>
        <p:spPr>
          <a:xfrm>
            <a:off x="7818731" y="3463253"/>
            <a:ext cx="775910" cy="7759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7232" tIns="33616" rIns="67232" bIns="33616" rtlCol="0" anchor="t" anchorCtr="0">
            <a:noAutofit/>
          </a:bodyPr>
          <a:lstStyle/>
          <a:p>
            <a:pPr algn="ctr"/>
            <a:endParaRPr lang="en-US" sz="1324" dirty="0" err="1">
              <a:ln>
                <a:solidFill>
                  <a:srgbClr val="FFFFFF">
                    <a:alpha val="0"/>
                  </a:srgbClr>
                </a:solidFill>
              </a:ln>
              <a:solidFill>
                <a:schemeClr val="bg1"/>
              </a:solidFill>
            </a:endParaRPr>
          </a:p>
        </p:txBody>
      </p:sp>
      <p:pic>
        <p:nvPicPr>
          <p:cNvPr id="62" name="Picture 61" descr="illustration5.pdf"/>
          <p:cNvPicPr>
            <a:picLocks noChangeAspect="1"/>
          </p:cNvPicPr>
          <p:nvPr/>
        </p:nvPicPr>
        <mc:AlternateContent xmlns:mc="http://schemas.openxmlformats.org/markup-compatibility/2006">
          <mc:Choice xmlns:lc="http://schemas.openxmlformats.org/drawingml/2006/lockedCanvas" xmlns="" xmlns:mv="urn:schemas-microsoft-com:mac:vml" xmlns:ma="http://schemas.microsoft.com/office/mac/drawingml/2008/main" Requires="ma">
            <p:blipFill>
              <a:blip r:embed="rId13"/>
              <a:stretch>
                <a:fillRect/>
              </a:stretch>
            </p:blipFill>
          </mc:Choice>
          <mc:Fallback>
            <p:blipFill>
              <a:blip r:embed="rId14"/>
              <a:stretch>
                <a:fillRect/>
              </a:stretch>
            </p:blipFill>
          </mc:Fallback>
        </mc:AlternateContent>
        <p:spPr>
          <a:xfrm>
            <a:off x="7197107" y="2837015"/>
            <a:ext cx="2019157" cy="2019157"/>
          </a:xfrm>
          <a:prstGeom prst="rect">
            <a:avLst/>
          </a:prstGeom>
        </p:spPr>
      </p:pic>
      <p:sp>
        <p:nvSpPr>
          <p:cNvPr id="20" name="Rectangle 19"/>
          <p:cNvSpPr/>
          <p:nvPr/>
        </p:nvSpPr>
        <p:spPr bwMode="auto">
          <a:xfrm>
            <a:off x="3183817" y="2558995"/>
            <a:ext cx="2756506" cy="1805947"/>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268927" tIns="93247" rIns="0" bIns="149195" numCol="1" spcCol="0" rtlCol="0" fromWordArt="0" anchor="t" anchorCtr="0" forceAA="0" compatLnSpc="1">
            <a:prstTxWarp prst="textNoShape">
              <a:avLst/>
            </a:prstTxWarp>
            <a:noAutofit/>
          </a:bodyPr>
          <a:lstStyle/>
          <a:p>
            <a:pPr marL="205721" defTabSz="950966" fontAlgn="base">
              <a:spcBef>
                <a:spcPct val="0"/>
              </a:spcBef>
              <a:spcAft>
                <a:spcPct val="0"/>
              </a:spcAft>
              <a:defRPr/>
            </a:pPr>
            <a:r>
              <a:rPr lang="en-US" sz="2059" b="1" kern="0" dirty="0">
                <a:solidFill>
                  <a:schemeClr val="bg1"/>
                </a:solidFill>
                <a:latin typeface="Rockwell" panose="02060603020205020403" pitchFamily="18" charset="0"/>
              </a:rPr>
              <a:t>Target</a:t>
            </a:r>
          </a:p>
          <a:p>
            <a:pPr marL="205721" defTabSz="950966" fontAlgn="base">
              <a:spcBef>
                <a:spcPts val="147"/>
              </a:spcBef>
              <a:spcAft>
                <a:spcPct val="0"/>
              </a:spcAft>
              <a:defRPr/>
            </a:pPr>
            <a:r>
              <a:rPr lang="en-US" sz="1471" kern="0" dirty="0">
                <a:solidFill>
                  <a:schemeClr val="bg1"/>
                </a:solidFill>
                <a:ea typeface="Segoe UI" pitchFamily="34" charset="0"/>
                <a:cs typeface="Segoe UI" pitchFamily="34" charset="0"/>
              </a:rPr>
              <a:t>Only SQL</a:t>
            </a:r>
          </a:p>
          <a:p>
            <a:pPr marL="205721" defTabSz="950966" fontAlgn="base">
              <a:spcBef>
                <a:spcPts val="147"/>
              </a:spcBef>
              <a:spcAft>
                <a:spcPct val="0"/>
              </a:spcAft>
              <a:defRPr/>
            </a:pPr>
            <a:r>
              <a:rPr lang="en-US" sz="1471" kern="0" dirty="0">
                <a:solidFill>
                  <a:schemeClr val="bg1"/>
                </a:solidFill>
                <a:ea typeface="Segoe UI" pitchFamily="34" charset="0"/>
                <a:cs typeface="Segoe UI" pitchFamily="34" charset="0"/>
              </a:rPr>
              <a:t>Databases and</a:t>
            </a:r>
          </a:p>
          <a:p>
            <a:pPr marL="205721" defTabSz="950966" fontAlgn="base">
              <a:spcBef>
                <a:spcPts val="147"/>
              </a:spcBef>
              <a:spcAft>
                <a:spcPct val="0"/>
              </a:spcAft>
              <a:defRPr/>
            </a:pPr>
            <a:r>
              <a:rPr lang="en-US" sz="1471" kern="0" dirty="0">
                <a:solidFill>
                  <a:schemeClr val="bg1"/>
                </a:solidFill>
                <a:ea typeface="Segoe UI" pitchFamily="34" charset="0"/>
                <a:cs typeface="Segoe UI" pitchFamily="34" charset="0"/>
              </a:rPr>
              <a:t>Metadata that </a:t>
            </a:r>
          </a:p>
          <a:p>
            <a:pPr marL="205721" defTabSz="950966" fontAlgn="base">
              <a:spcBef>
                <a:spcPts val="147"/>
              </a:spcBef>
              <a:spcAft>
                <a:spcPct val="0"/>
              </a:spcAft>
              <a:defRPr/>
            </a:pPr>
            <a:r>
              <a:rPr lang="en-US" sz="1471" kern="0" dirty="0">
                <a:solidFill>
                  <a:schemeClr val="bg1"/>
                </a:solidFill>
                <a:ea typeface="Segoe UI" pitchFamily="34" charset="0"/>
                <a:cs typeface="Segoe UI" pitchFamily="34" charset="0"/>
              </a:rPr>
              <a:t>are needed </a:t>
            </a:r>
            <a:endParaRPr lang="en-US" sz="1471" kern="0" dirty="0">
              <a:solidFill>
                <a:schemeClr val="bg1"/>
              </a:solidFill>
              <a:ea typeface="Segoe UI" pitchFamily="34" charset="0"/>
              <a:cs typeface="Segoe UI" pitchFamily="34" charset="0"/>
            </a:endParaRPr>
          </a:p>
        </p:txBody>
      </p:sp>
      <p:sp>
        <p:nvSpPr>
          <p:cNvPr id="19" name="Rectangle 18"/>
          <p:cNvSpPr/>
          <p:nvPr/>
        </p:nvSpPr>
        <p:spPr>
          <a:xfrm>
            <a:off x="3183816" y="2551755"/>
            <a:ext cx="477926" cy="590162"/>
          </a:xfrm>
          <a:prstGeom prst="rect">
            <a:avLst/>
          </a:prstGeom>
        </p:spPr>
        <p:txBody>
          <a:bodyPr wrap="square" anchor="ctr" anchorCtr="0">
            <a:spAutoFit/>
          </a:bodyPr>
          <a:lstStyle/>
          <a:p>
            <a:pPr algn="ctr" defTabSz="466302">
              <a:defRPr/>
            </a:pPr>
            <a:r>
              <a:rPr lang="en-US" sz="3235" b="1" kern="0" dirty="0">
                <a:solidFill>
                  <a:schemeClr val="bg1"/>
                </a:solidFill>
                <a:latin typeface="Rockwell Extra Bold" panose="02060903040505020403" pitchFamily="18" charset="0"/>
              </a:rPr>
              <a:t>2</a:t>
            </a:r>
          </a:p>
        </p:txBody>
      </p:sp>
      <p:sp>
        <p:nvSpPr>
          <p:cNvPr id="31" name="Rectangle 30"/>
          <p:cNvSpPr/>
          <p:nvPr/>
        </p:nvSpPr>
        <p:spPr bwMode="auto">
          <a:xfrm>
            <a:off x="325469" y="2558995"/>
            <a:ext cx="2756506" cy="180594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268927" tIns="93247" rIns="0" bIns="149195" numCol="1" spcCol="0" rtlCol="0" fromWordArt="0" anchor="t" anchorCtr="0" forceAA="0" compatLnSpc="1">
            <a:prstTxWarp prst="textNoShape">
              <a:avLst/>
            </a:prstTxWarp>
            <a:noAutofit/>
          </a:bodyPr>
          <a:lstStyle/>
          <a:p>
            <a:pPr marL="205721" defTabSz="950966" fontAlgn="base">
              <a:spcBef>
                <a:spcPct val="0"/>
              </a:spcBef>
              <a:spcAft>
                <a:spcPct val="0"/>
              </a:spcAft>
              <a:defRPr/>
            </a:pPr>
            <a:r>
              <a:rPr lang="en-US" sz="2059" b="1" kern="0" dirty="0">
                <a:solidFill>
                  <a:schemeClr val="bg1"/>
                </a:solidFill>
                <a:latin typeface="Rockwell" panose="02060603020205020403" pitchFamily="18" charset="0"/>
              </a:rPr>
              <a:t>Discover</a:t>
            </a:r>
            <a:endParaRPr lang="en-US" sz="2059" b="1" kern="0" dirty="0">
              <a:solidFill>
                <a:schemeClr val="bg1"/>
              </a:solidFill>
              <a:latin typeface="Rockwell" panose="02060603020205020403" pitchFamily="18" charset="0"/>
            </a:endParaRPr>
          </a:p>
          <a:p>
            <a:pPr marL="205721" defTabSz="950966" fontAlgn="base">
              <a:spcBef>
                <a:spcPts val="147"/>
              </a:spcBef>
              <a:spcAft>
                <a:spcPct val="0"/>
              </a:spcAft>
              <a:defRPr/>
            </a:pPr>
            <a:r>
              <a:rPr lang="en-US" sz="1471" kern="0" dirty="0">
                <a:solidFill>
                  <a:schemeClr val="bg1"/>
                </a:solidFill>
                <a:ea typeface="Segoe UI" pitchFamily="34" charset="0"/>
                <a:cs typeface="Segoe UI" pitchFamily="34" charset="0"/>
              </a:rPr>
              <a:t>SQL </a:t>
            </a:r>
            <a:r>
              <a:rPr lang="en-US" sz="1471" kern="0" dirty="0">
                <a:solidFill>
                  <a:schemeClr val="bg1"/>
                </a:solidFill>
                <a:ea typeface="Segoe UI" pitchFamily="34" charset="0"/>
                <a:cs typeface="Segoe UI" pitchFamily="34" charset="0"/>
              </a:rPr>
              <a:t>Server workloads </a:t>
            </a:r>
            <a:endParaRPr lang="en-US" sz="1471" kern="0" dirty="0">
              <a:solidFill>
                <a:schemeClr val="bg1"/>
              </a:solidFill>
              <a:ea typeface="Segoe UI" pitchFamily="34" charset="0"/>
              <a:cs typeface="Segoe UI" pitchFamily="34" charset="0"/>
            </a:endParaRPr>
          </a:p>
          <a:p>
            <a:pPr marL="205721" defTabSz="950966" fontAlgn="base">
              <a:spcBef>
                <a:spcPts val="147"/>
              </a:spcBef>
              <a:spcAft>
                <a:spcPct val="0"/>
              </a:spcAft>
              <a:defRPr/>
            </a:pPr>
            <a:r>
              <a:rPr lang="en-US" sz="1471" kern="0" dirty="0">
                <a:solidFill>
                  <a:schemeClr val="bg1"/>
                </a:solidFill>
                <a:ea typeface="Segoe UI" pitchFamily="34" charset="0"/>
                <a:cs typeface="Segoe UI" pitchFamily="34" charset="0"/>
              </a:rPr>
              <a:t>to upgrade/migrate</a:t>
            </a:r>
            <a:endParaRPr lang="en-US" sz="1471" kern="0" dirty="0">
              <a:solidFill>
                <a:schemeClr val="bg1"/>
              </a:solidFill>
              <a:ea typeface="Segoe UI" pitchFamily="34" charset="0"/>
              <a:cs typeface="Segoe UI" pitchFamily="34" charset="0"/>
            </a:endParaRPr>
          </a:p>
        </p:txBody>
      </p:sp>
      <p:sp>
        <p:nvSpPr>
          <p:cNvPr id="7" name="Rectangle 6"/>
          <p:cNvSpPr/>
          <p:nvPr/>
        </p:nvSpPr>
        <p:spPr>
          <a:xfrm>
            <a:off x="6042164" y="2551755"/>
            <a:ext cx="477926" cy="590162"/>
          </a:xfrm>
          <a:prstGeom prst="rect">
            <a:avLst/>
          </a:prstGeom>
          <a:ln>
            <a:noFill/>
          </a:ln>
        </p:spPr>
        <p:txBody>
          <a:bodyPr wrap="square" anchor="ctr" anchorCtr="0">
            <a:spAutoFit/>
          </a:bodyPr>
          <a:lstStyle/>
          <a:p>
            <a:pPr algn="ctr" defTabSz="466302">
              <a:defRPr/>
            </a:pPr>
            <a:r>
              <a:rPr lang="en-US" sz="3235" b="1" kern="0" dirty="0">
                <a:solidFill>
                  <a:schemeClr val="bg1"/>
                </a:solidFill>
                <a:latin typeface="Rockwell Extra Bold" panose="02060903040505020403" pitchFamily="18" charset="0"/>
              </a:rPr>
              <a:t>3</a:t>
            </a:r>
          </a:p>
        </p:txBody>
      </p:sp>
      <p:sp>
        <p:nvSpPr>
          <p:cNvPr id="30" name="Rectangle 29"/>
          <p:cNvSpPr/>
          <p:nvPr/>
        </p:nvSpPr>
        <p:spPr>
          <a:xfrm>
            <a:off x="325469" y="2551755"/>
            <a:ext cx="477926" cy="590162"/>
          </a:xfrm>
          <a:prstGeom prst="rect">
            <a:avLst/>
          </a:prstGeom>
        </p:spPr>
        <p:txBody>
          <a:bodyPr wrap="square" anchor="ctr" anchorCtr="0">
            <a:spAutoFit/>
          </a:bodyPr>
          <a:lstStyle/>
          <a:p>
            <a:pPr algn="ctr" defTabSz="466302">
              <a:defRPr/>
            </a:pPr>
            <a:r>
              <a:rPr lang="en-US" sz="3235" b="1" kern="0" dirty="0">
                <a:solidFill>
                  <a:schemeClr val="bg1"/>
                </a:solidFill>
                <a:latin typeface="Rockwell Extra Bold" panose="02060903040505020403" pitchFamily="18" charset="0"/>
              </a:rPr>
              <a:t>1</a:t>
            </a:r>
          </a:p>
        </p:txBody>
      </p:sp>
      <p:pic>
        <p:nvPicPr>
          <p:cNvPr id="3" name="Picture 2"/>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026067" y="3589034"/>
            <a:ext cx="888205" cy="650129"/>
          </a:xfrm>
          <a:prstGeom prst="rect">
            <a:avLst/>
          </a:prstGeom>
        </p:spPr>
      </p:pic>
      <p:pic>
        <p:nvPicPr>
          <p:cNvPr id="5" name="Picture 4"/>
          <p:cNvPicPr>
            <a:picLocks noChangeAspect="1"/>
          </p:cNvPicPr>
          <p:nvPr/>
        </p:nvPicPr>
        <p:blipFill>
          <a:blip r:embed="rId16" cstate="print">
            <a:lum bright="70000" contrast="-70000"/>
            <a:extLst>
              <a:ext uri="{28A0092B-C50C-407E-A947-70E740481C1C}">
                <a14:useLocalDpi xmlns:a14="http://schemas.microsoft.com/office/drawing/2010/main" val="0"/>
              </a:ext>
            </a:extLst>
          </a:blip>
          <a:stretch>
            <a:fillRect/>
          </a:stretch>
        </p:blipFill>
        <p:spPr>
          <a:xfrm>
            <a:off x="5000610" y="3463253"/>
            <a:ext cx="775910" cy="775910"/>
          </a:xfrm>
          <a:prstGeom prst="rect">
            <a:avLst/>
          </a:prstGeom>
        </p:spPr>
      </p:pic>
      <p:pic>
        <p:nvPicPr>
          <p:cNvPr id="14" name="Picture 8"/>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bwMode="auto">
          <a:xfrm>
            <a:off x="325468" y="734656"/>
            <a:ext cx="3513739" cy="99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00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37" y="655181"/>
            <a:ext cx="8382000" cy="5588000"/>
          </a:xfrm>
          <a:prstGeom prst="rect">
            <a:avLst/>
          </a:prstGeom>
        </p:spPr>
      </p:pic>
      <p:pic>
        <p:nvPicPr>
          <p:cNvPr id="95" name="Picture 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7537" y="655181"/>
            <a:ext cx="3545669" cy="117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6622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80AB3B1-33B5-4144-B619-0A9BF9A1E6AC}" type="slidenum">
              <a:rPr lang="en-US" smtClean="0"/>
              <a:pPr/>
              <a:t>19</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749" y="426488"/>
            <a:ext cx="4042224" cy="2919385"/>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836" y="923733"/>
            <a:ext cx="3714248" cy="242214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4793" y="3672948"/>
            <a:ext cx="3568080" cy="2576946"/>
          </a:xfrm>
          <a:prstGeom prst="rect">
            <a:avLst/>
          </a:prstGeom>
        </p:spPr>
      </p:pic>
    </p:spTree>
    <p:extLst>
      <p:ext uri="{BB962C8B-B14F-4D97-AF65-F5344CB8AC3E}">
        <p14:creationId xmlns:p14="http://schemas.microsoft.com/office/powerpoint/2010/main" val="328072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AB3B1-33B5-4144-B619-0A9BF9A1E6AC}" type="slidenum">
              <a:rPr lang="en-US" smtClean="0"/>
              <a:pPr/>
              <a:t>2</a:t>
            </a:fld>
            <a:endParaRPr lang="en-US" dirty="0"/>
          </a:p>
        </p:txBody>
      </p:sp>
      <p:pic>
        <p:nvPicPr>
          <p:cNvPr id="10" name="Picture 8" descr="DT_Availability.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5683" y="2341176"/>
            <a:ext cx="6979566" cy="46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DT_Mov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7404" y="4414805"/>
            <a:ext cx="5136125" cy="46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2239740" y="3311374"/>
            <a:ext cx="4531452" cy="59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487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AB3B1-33B5-4144-B619-0A9BF9A1E6AC}" type="slidenum">
              <a:rPr lang="en-US" smtClean="0"/>
              <a:pPr/>
              <a:t>3</a:t>
            </a:fld>
            <a:endParaRPr lang="en-US" dirty="0"/>
          </a:p>
        </p:txBody>
      </p:sp>
      <p:pic>
        <p:nvPicPr>
          <p:cNvPr id="11"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478821" y="2348345"/>
            <a:ext cx="6273329" cy="44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10908" y="3312485"/>
            <a:ext cx="6209154" cy="97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09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AB3B1-33B5-4144-B619-0A9BF9A1E6AC}" type="slidenum">
              <a:rPr lang="en-US" smtClean="0"/>
              <a:pPr/>
              <a:t>4</a:t>
            </a:fld>
            <a:endParaRPr lang="en-US" dirty="0"/>
          </a:p>
        </p:txBody>
      </p:sp>
      <p:sp>
        <p:nvSpPr>
          <p:cNvPr id="8" name="Content Placeholder 6"/>
          <p:cNvSpPr>
            <a:spLocks noGrp="1"/>
          </p:cNvSpPr>
          <p:nvPr>
            <p:ph idx="1"/>
          </p:nvPr>
        </p:nvSpPr>
        <p:spPr>
          <a:xfrm>
            <a:off x="1791929" y="2643062"/>
            <a:ext cx="5778910" cy="1136026"/>
          </a:xfrm>
          <a:noFill/>
          <a:ln w="9525">
            <a:noFill/>
            <a:miter lim="800000"/>
            <a:headEnd/>
            <a:tailEnd/>
          </a:ln>
        </p:spPr>
        <p:txBody>
          <a:bodyPr lIns="0">
            <a:normAutofit/>
          </a:bodyPr>
          <a:lstStyle/>
          <a:p>
            <a:pPr marL="0" indent="0" algn="ctr" eaLnBrk="0" hangingPunct="0">
              <a:spcBef>
                <a:spcPct val="20000"/>
              </a:spcBef>
              <a:buClr>
                <a:srgbClr val="FF9900"/>
              </a:buClr>
              <a:buNone/>
            </a:pPr>
            <a:r>
              <a:rPr lang="en-US" sz="2800" b="1" kern="0" dirty="0">
                <a:solidFill>
                  <a:srgbClr val="4D4D4D"/>
                </a:solidFill>
                <a:latin typeface="+mn-lt"/>
                <a:ea typeface="ＭＳ Ｐゴシック" pitchFamily="-109" charset="-128"/>
              </a:rPr>
              <a:t>Replicate anything to </a:t>
            </a:r>
            <a:r>
              <a:rPr lang="en-US" sz="2800" b="1" kern="0" dirty="0" smtClean="0">
                <a:solidFill>
                  <a:srgbClr val="4D4D4D"/>
                </a:solidFill>
                <a:latin typeface="+mn-lt"/>
                <a:ea typeface="ＭＳ Ｐゴシック" pitchFamily="-109" charset="-128"/>
              </a:rPr>
              <a:t>anything</a:t>
            </a:r>
          </a:p>
          <a:p>
            <a:pPr marL="0" indent="0" algn="ctr" eaLnBrk="0" hangingPunct="0">
              <a:spcBef>
                <a:spcPct val="20000"/>
              </a:spcBef>
              <a:buClr>
                <a:srgbClr val="FF9900"/>
              </a:buClr>
              <a:buNone/>
            </a:pPr>
            <a:r>
              <a:rPr lang="en-US" sz="2000" b="1" kern="0" dirty="0" smtClean="0">
                <a:solidFill>
                  <a:srgbClr val="4D4D4D"/>
                </a:solidFill>
                <a:latin typeface="+mn-lt"/>
                <a:ea typeface="ＭＳ Ｐゴシック" pitchFamily="-109" charset="-128"/>
              </a:rPr>
              <a:t>(hardware</a:t>
            </a:r>
            <a:r>
              <a:rPr lang="en-US" sz="2000" b="1" kern="0" dirty="0">
                <a:solidFill>
                  <a:srgbClr val="4D4D4D"/>
                </a:solidFill>
                <a:latin typeface="+mn-lt"/>
                <a:ea typeface="ＭＳ Ｐゴシック" pitchFamily="-109" charset="-128"/>
              </a:rPr>
              <a:t>, application, hypervisor independent)</a:t>
            </a:r>
          </a:p>
        </p:txBody>
      </p:sp>
    </p:spTree>
    <p:extLst>
      <p:ext uri="{BB962C8B-B14F-4D97-AF65-F5344CB8AC3E}">
        <p14:creationId xmlns:p14="http://schemas.microsoft.com/office/powerpoint/2010/main" val="82788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AB3B1-33B5-4144-B619-0A9BF9A1E6AC}" type="slidenum">
              <a:rPr lang="en-US" smtClean="0"/>
              <a:pPr/>
              <a:t>5</a:t>
            </a:fld>
            <a:endParaRPr lang="en-US" dirty="0"/>
          </a:p>
        </p:txBody>
      </p:sp>
      <p:sp>
        <p:nvSpPr>
          <p:cNvPr id="12" name="Content Placeholder 6"/>
          <p:cNvSpPr txBox="1">
            <a:spLocks/>
          </p:cNvSpPr>
          <p:nvPr/>
        </p:nvSpPr>
        <p:spPr bwMode="auto">
          <a:xfrm>
            <a:off x="1428054" y="2741046"/>
            <a:ext cx="6191947" cy="776287"/>
          </a:xfrm>
          <a:prstGeom prst="rect">
            <a:avLst/>
          </a:prstGeom>
          <a:noFill/>
          <a:ln w="9525">
            <a:noFill/>
            <a:miter lim="800000"/>
            <a:headEnd/>
            <a:tailEnd/>
          </a:ln>
        </p:spPr>
        <p:txBody>
          <a:bodyPr lIns="0"/>
          <a:lstStyle/>
          <a:p>
            <a:pPr marL="342900" indent="-342900" algn="ctr" eaLnBrk="0" hangingPunct="0">
              <a:spcBef>
                <a:spcPct val="20000"/>
              </a:spcBef>
              <a:buClr>
                <a:srgbClr val="FF9900"/>
              </a:buClr>
              <a:defRPr/>
            </a:pPr>
            <a:r>
              <a:rPr lang="en-US" sz="2800" b="1" kern="0" dirty="0">
                <a:solidFill>
                  <a:srgbClr val="4D4D4D"/>
                </a:solidFill>
                <a:latin typeface="+mn-lt"/>
                <a:ea typeface="ＭＳ Ｐゴシック" pitchFamily="-109" charset="-128"/>
                <a:cs typeface="+mn-cs"/>
              </a:rPr>
              <a:t>Replicate anywhere to </a:t>
            </a:r>
            <a:r>
              <a:rPr lang="en-US" sz="2800" b="1" kern="0" dirty="0" smtClean="0">
                <a:solidFill>
                  <a:srgbClr val="4D4D4D"/>
                </a:solidFill>
                <a:latin typeface="+mn-lt"/>
                <a:ea typeface="ＭＳ Ｐゴシック" pitchFamily="-109" charset="-128"/>
                <a:cs typeface="+mn-cs"/>
              </a:rPr>
              <a:t>anywhere</a:t>
            </a:r>
          </a:p>
          <a:p>
            <a:pPr marL="342900" indent="-342900" algn="ctr" eaLnBrk="0" hangingPunct="0">
              <a:spcBef>
                <a:spcPct val="20000"/>
              </a:spcBef>
              <a:buClr>
                <a:srgbClr val="FF9900"/>
              </a:buClr>
              <a:defRPr/>
            </a:pPr>
            <a:r>
              <a:rPr lang="en-US" sz="2000" b="1" dirty="0" smtClean="0">
                <a:solidFill>
                  <a:srgbClr val="4D4D4D"/>
                </a:solidFill>
                <a:latin typeface="+mn-lt"/>
                <a:ea typeface="ＭＳ Ｐゴシック" pitchFamily="-109" charset="-128"/>
                <a:cs typeface="+mn-cs"/>
              </a:rPr>
              <a:t>(unlimited </a:t>
            </a:r>
            <a:r>
              <a:rPr lang="en-US" sz="2000" b="1" dirty="0">
                <a:solidFill>
                  <a:srgbClr val="4D4D4D"/>
                </a:solidFill>
                <a:latin typeface="+mn-lt"/>
                <a:ea typeface="ＭＳ Ｐゴシック" pitchFamily="-109" charset="-128"/>
                <a:cs typeface="+mn-cs"/>
              </a:rPr>
              <a:t>distance, very low bandwidth consumption)</a:t>
            </a:r>
          </a:p>
        </p:txBody>
      </p:sp>
    </p:spTree>
    <p:extLst>
      <p:ext uri="{BB962C8B-B14F-4D97-AF65-F5344CB8AC3E}">
        <p14:creationId xmlns:p14="http://schemas.microsoft.com/office/powerpoint/2010/main" val="2977400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80AB3B1-33B5-4144-B619-0A9BF9A1E6AC}" type="slidenum">
              <a:rPr lang="en-US" smtClean="0"/>
              <a:pPr/>
              <a:t>6</a:t>
            </a:fld>
            <a:endParaRPr lang="en-US" dirty="0"/>
          </a:p>
        </p:txBody>
      </p:sp>
      <p:sp>
        <p:nvSpPr>
          <p:cNvPr id="5" name="Rounded Rectangle 4"/>
          <p:cNvSpPr/>
          <p:nvPr/>
        </p:nvSpPr>
        <p:spPr bwMode="auto">
          <a:xfrm>
            <a:off x="656164" y="1388252"/>
            <a:ext cx="3187493" cy="4141184"/>
          </a:xfrm>
          <a:prstGeom prst="roundRect">
            <a:avLst>
              <a:gd name="adj" fmla="val 4452"/>
            </a:avLst>
          </a:prstGeom>
          <a:solidFill>
            <a:schemeClr val="bg1">
              <a:lumMod val="95000"/>
            </a:schemeClr>
          </a:solid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endParaRPr lang="en-US" sz="1200" i="0" dirty="0">
              <a:solidFill>
                <a:schemeClr val="bg1"/>
              </a:solidFill>
              <a:latin typeface="Arial" pitchFamily="-111" charset="0"/>
              <a:ea typeface="ＭＳ Ｐゴシック" pitchFamily="-111" charset="-128"/>
              <a:cs typeface="ＭＳ Ｐゴシック" pitchFamily="-111" charset="-128"/>
            </a:endParaRPr>
          </a:p>
        </p:txBody>
      </p:sp>
      <p:sp>
        <p:nvSpPr>
          <p:cNvPr id="6" name="TextBox 5"/>
          <p:cNvSpPr txBox="1"/>
          <p:nvPr/>
        </p:nvSpPr>
        <p:spPr>
          <a:xfrm>
            <a:off x="740131" y="1558192"/>
            <a:ext cx="3040918" cy="369332"/>
          </a:xfrm>
          <a:prstGeom prst="rect">
            <a:avLst/>
          </a:prstGeom>
          <a:noFill/>
        </p:spPr>
        <p:txBody>
          <a:bodyPr wrap="square" rtlCol="0">
            <a:spAutoFit/>
          </a:bodyPr>
          <a:lstStyle/>
          <a:p>
            <a:pPr algn="ctr"/>
            <a:r>
              <a:rPr lang="en-US" b="1" i="0" spc="600" dirty="0" smtClean="0">
                <a:solidFill>
                  <a:srgbClr val="CC0000"/>
                </a:solidFill>
              </a:rPr>
              <a:t>SOURCE</a:t>
            </a:r>
            <a:endParaRPr lang="en-US" b="1" i="0" spc="600" dirty="0">
              <a:solidFill>
                <a:srgbClr val="CC0000"/>
              </a:solidFill>
            </a:endParaRPr>
          </a:p>
        </p:txBody>
      </p:sp>
      <p:sp>
        <p:nvSpPr>
          <p:cNvPr id="7" name="Rounded Rectangle 6"/>
          <p:cNvSpPr/>
          <p:nvPr/>
        </p:nvSpPr>
        <p:spPr bwMode="auto">
          <a:xfrm>
            <a:off x="5289094" y="1388252"/>
            <a:ext cx="3187493" cy="4141184"/>
          </a:xfrm>
          <a:prstGeom prst="roundRect">
            <a:avLst>
              <a:gd name="adj" fmla="val 4452"/>
            </a:avLst>
          </a:prstGeom>
          <a:solidFill>
            <a:schemeClr val="bg1">
              <a:lumMod val="95000"/>
            </a:schemeClr>
          </a:solid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i="0" u="none" strike="noStrike" cap="none" normalizeH="0" baseline="0" dirty="0">
              <a:ln>
                <a:noFill/>
              </a:ln>
              <a:solidFill>
                <a:schemeClr val="bg1"/>
              </a:solidFill>
              <a:effectLst/>
              <a:latin typeface="Arial" pitchFamily="-111" charset="0"/>
              <a:ea typeface="ＭＳ Ｐゴシック" pitchFamily="-111" charset="-128"/>
              <a:cs typeface="ＭＳ Ｐゴシック" pitchFamily="-111" charset="-128"/>
            </a:endParaRPr>
          </a:p>
        </p:txBody>
      </p:sp>
      <p:sp>
        <p:nvSpPr>
          <p:cNvPr id="8" name="TextBox 7"/>
          <p:cNvSpPr txBox="1"/>
          <p:nvPr/>
        </p:nvSpPr>
        <p:spPr>
          <a:xfrm>
            <a:off x="5390949" y="1558192"/>
            <a:ext cx="2996200" cy="369332"/>
          </a:xfrm>
          <a:prstGeom prst="rect">
            <a:avLst/>
          </a:prstGeom>
          <a:noFill/>
        </p:spPr>
        <p:txBody>
          <a:bodyPr wrap="square" rtlCol="0">
            <a:spAutoFit/>
          </a:bodyPr>
          <a:lstStyle/>
          <a:p>
            <a:pPr algn="ctr"/>
            <a:r>
              <a:rPr lang="en-US" b="1" i="0" spc="600" dirty="0" smtClean="0">
                <a:solidFill>
                  <a:srgbClr val="CC0000"/>
                </a:solidFill>
              </a:rPr>
              <a:t>TARGET</a:t>
            </a:r>
            <a:endParaRPr lang="en-US" sz="1800" b="1" i="0" dirty="0">
              <a:solidFill>
                <a:srgbClr val="CC0000"/>
              </a:solidFill>
            </a:endParaRPr>
          </a:p>
        </p:txBody>
      </p:sp>
      <p:grpSp>
        <p:nvGrpSpPr>
          <p:cNvPr id="9" name="Group 25"/>
          <p:cNvGrpSpPr/>
          <p:nvPr/>
        </p:nvGrpSpPr>
        <p:grpSpPr>
          <a:xfrm>
            <a:off x="3342799" y="2300565"/>
            <a:ext cx="2396960" cy="2540166"/>
            <a:chOff x="3353955" y="2710106"/>
            <a:chExt cx="2396960" cy="2540166"/>
          </a:xfrm>
        </p:grpSpPr>
        <p:cxnSp>
          <p:nvCxnSpPr>
            <p:cNvPr id="10" name="Straight Connector 9"/>
            <p:cNvCxnSpPr/>
            <p:nvPr/>
          </p:nvCxnSpPr>
          <p:spPr bwMode="auto">
            <a:xfrm>
              <a:off x="3353955" y="2710106"/>
              <a:ext cx="2396960" cy="0"/>
            </a:xfrm>
            <a:prstGeom prst="line">
              <a:avLst/>
            </a:prstGeom>
            <a:solidFill>
              <a:srgbClr val="EAEAEA"/>
            </a:solidFill>
            <a:ln w="38100" cap="rnd" cmpd="sng" algn="ctr">
              <a:solidFill>
                <a:srgbClr val="C00000"/>
              </a:solidFill>
              <a:prstDash val="sysDot"/>
              <a:round/>
              <a:headEnd type="none" w="med" len="med"/>
              <a:tailEnd type="none" w="med" len="med"/>
            </a:ln>
            <a:effectLst/>
          </p:spPr>
        </p:cxnSp>
        <p:cxnSp>
          <p:nvCxnSpPr>
            <p:cNvPr id="11" name="Straight Connector 10"/>
            <p:cNvCxnSpPr/>
            <p:nvPr/>
          </p:nvCxnSpPr>
          <p:spPr bwMode="auto">
            <a:xfrm>
              <a:off x="3353955" y="2710106"/>
              <a:ext cx="2396960" cy="1283669"/>
            </a:xfrm>
            <a:prstGeom prst="line">
              <a:avLst/>
            </a:prstGeom>
            <a:solidFill>
              <a:srgbClr val="EAEAEA"/>
            </a:solidFill>
            <a:ln w="38100" cap="rnd" cmpd="sng" algn="ctr">
              <a:solidFill>
                <a:srgbClr val="C00000"/>
              </a:solidFill>
              <a:prstDash val="sysDot"/>
              <a:round/>
              <a:headEnd type="none" w="med" len="med"/>
              <a:tailEnd type="none" w="med" len="med"/>
            </a:ln>
            <a:effectLst/>
          </p:spPr>
        </p:cxnSp>
        <p:cxnSp>
          <p:nvCxnSpPr>
            <p:cNvPr id="13" name="Straight Connector 12"/>
            <p:cNvCxnSpPr/>
            <p:nvPr/>
          </p:nvCxnSpPr>
          <p:spPr bwMode="auto">
            <a:xfrm>
              <a:off x="3353955" y="2710106"/>
              <a:ext cx="2396960" cy="2540166"/>
            </a:xfrm>
            <a:prstGeom prst="line">
              <a:avLst/>
            </a:prstGeom>
            <a:solidFill>
              <a:srgbClr val="EAEAEA"/>
            </a:solidFill>
            <a:ln w="38100" cap="rnd" cmpd="sng" algn="ctr">
              <a:solidFill>
                <a:srgbClr val="C00000"/>
              </a:solidFill>
              <a:prstDash val="sysDot"/>
              <a:round/>
              <a:headEnd type="none" w="med" len="med"/>
              <a:tailEnd type="none" w="med" len="med"/>
            </a:ln>
            <a:effectLst/>
          </p:spPr>
        </p:cxnSp>
        <p:cxnSp>
          <p:nvCxnSpPr>
            <p:cNvPr id="14" name="Straight Connector 13"/>
            <p:cNvCxnSpPr/>
            <p:nvPr/>
          </p:nvCxnSpPr>
          <p:spPr bwMode="auto">
            <a:xfrm flipV="1">
              <a:off x="3353955" y="2710106"/>
              <a:ext cx="2396960" cy="1283669"/>
            </a:xfrm>
            <a:prstGeom prst="line">
              <a:avLst/>
            </a:prstGeom>
            <a:solidFill>
              <a:srgbClr val="EAEAEA"/>
            </a:solidFill>
            <a:ln w="38100" cap="rnd" cmpd="sng" algn="ctr">
              <a:solidFill>
                <a:srgbClr val="92D050"/>
              </a:solidFill>
              <a:prstDash val="sysDot"/>
              <a:round/>
              <a:headEnd type="none" w="med" len="med"/>
              <a:tailEnd type="none" w="med" len="med"/>
            </a:ln>
            <a:effectLst/>
          </p:spPr>
        </p:cxnSp>
        <p:cxnSp>
          <p:nvCxnSpPr>
            <p:cNvPr id="15" name="Straight Connector 14"/>
            <p:cNvCxnSpPr/>
            <p:nvPr/>
          </p:nvCxnSpPr>
          <p:spPr bwMode="auto">
            <a:xfrm>
              <a:off x="3353955" y="3993775"/>
              <a:ext cx="2396960" cy="0"/>
            </a:xfrm>
            <a:prstGeom prst="line">
              <a:avLst/>
            </a:prstGeom>
            <a:solidFill>
              <a:srgbClr val="EAEAEA"/>
            </a:solidFill>
            <a:ln w="38100" cap="rnd" cmpd="sng" algn="ctr">
              <a:solidFill>
                <a:srgbClr val="92D050"/>
              </a:solidFill>
              <a:prstDash val="sysDot"/>
              <a:round/>
              <a:headEnd type="none" w="med" len="med"/>
              <a:tailEnd type="none" w="med" len="med"/>
            </a:ln>
            <a:effectLst/>
          </p:spPr>
        </p:cxnSp>
        <p:cxnSp>
          <p:nvCxnSpPr>
            <p:cNvPr id="16" name="Straight Connector 15"/>
            <p:cNvCxnSpPr/>
            <p:nvPr/>
          </p:nvCxnSpPr>
          <p:spPr bwMode="auto">
            <a:xfrm>
              <a:off x="3353955" y="3993775"/>
              <a:ext cx="2396960" cy="1256497"/>
            </a:xfrm>
            <a:prstGeom prst="line">
              <a:avLst/>
            </a:prstGeom>
            <a:solidFill>
              <a:srgbClr val="EAEAEA"/>
            </a:solidFill>
            <a:ln w="38100" cap="rnd" cmpd="sng" algn="ctr">
              <a:solidFill>
                <a:srgbClr val="92D050"/>
              </a:solidFill>
              <a:prstDash val="sysDot"/>
              <a:round/>
              <a:headEnd type="none" w="med" len="med"/>
              <a:tailEnd type="none" w="med" len="med"/>
            </a:ln>
            <a:effectLst/>
          </p:spPr>
        </p:cxnSp>
        <p:cxnSp>
          <p:nvCxnSpPr>
            <p:cNvPr id="17" name="Straight Connector 16"/>
            <p:cNvCxnSpPr/>
            <p:nvPr/>
          </p:nvCxnSpPr>
          <p:spPr bwMode="auto">
            <a:xfrm>
              <a:off x="3353955" y="5250272"/>
              <a:ext cx="2396960" cy="0"/>
            </a:xfrm>
            <a:prstGeom prst="line">
              <a:avLst/>
            </a:prstGeom>
            <a:solidFill>
              <a:srgbClr val="EAEAEA"/>
            </a:solidFill>
            <a:ln w="38100" cap="rnd" cmpd="sng" algn="ctr">
              <a:solidFill>
                <a:srgbClr val="0070C0"/>
              </a:solidFill>
              <a:prstDash val="sysDot"/>
              <a:round/>
              <a:headEnd type="none" w="med" len="med"/>
              <a:tailEnd type="none" w="med" len="med"/>
            </a:ln>
            <a:effectLst/>
          </p:spPr>
        </p:cxnSp>
        <p:cxnSp>
          <p:nvCxnSpPr>
            <p:cNvPr id="18" name="Straight Connector 17"/>
            <p:cNvCxnSpPr/>
            <p:nvPr/>
          </p:nvCxnSpPr>
          <p:spPr bwMode="auto">
            <a:xfrm flipV="1">
              <a:off x="3353955" y="3993775"/>
              <a:ext cx="2396960" cy="1256497"/>
            </a:xfrm>
            <a:prstGeom prst="line">
              <a:avLst/>
            </a:prstGeom>
            <a:solidFill>
              <a:srgbClr val="EAEAEA"/>
            </a:solidFill>
            <a:ln w="38100" cap="rnd" cmpd="sng" algn="ctr">
              <a:solidFill>
                <a:srgbClr val="0070C0"/>
              </a:solidFill>
              <a:prstDash val="sysDot"/>
              <a:round/>
              <a:headEnd type="none" w="med" len="med"/>
              <a:tailEnd type="none" w="med" len="med"/>
            </a:ln>
            <a:effectLst/>
          </p:spPr>
        </p:cxnSp>
        <p:cxnSp>
          <p:nvCxnSpPr>
            <p:cNvPr id="19" name="Straight Connector 18"/>
            <p:cNvCxnSpPr/>
            <p:nvPr/>
          </p:nvCxnSpPr>
          <p:spPr bwMode="auto">
            <a:xfrm flipV="1">
              <a:off x="3353955" y="2710106"/>
              <a:ext cx="2396960" cy="2540166"/>
            </a:xfrm>
            <a:prstGeom prst="line">
              <a:avLst/>
            </a:prstGeom>
            <a:solidFill>
              <a:srgbClr val="EAEAEA"/>
            </a:solidFill>
            <a:ln w="38100" cap="rnd" cmpd="sng" algn="ctr">
              <a:solidFill>
                <a:srgbClr val="0070C0"/>
              </a:solidFill>
              <a:prstDash val="sysDot"/>
              <a:round/>
              <a:headEnd type="none" w="med" len="med"/>
              <a:tailEnd type="none" w="med" len="med"/>
            </a:ln>
            <a:effectLst/>
          </p:spPr>
        </p:cxnSp>
      </p:grpSp>
      <p:grpSp>
        <p:nvGrpSpPr>
          <p:cNvPr id="20" name="Group 70"/>
          <p:cNvGrpSpPr/>
          <p:nvPr/>
        </p:nvGrpSpPr>
        <p:grpSpPr>
          <a:xfrm>
            <a:off x="5644827" y="1993017"/>
            <a:ext cx="3116130" cy="3312814"/>
            <a:chOff x="5655983" y="2161063"/>
            <a:chExt cx="3116130" cy="3312814"/>
          </a:xfrm>
        </p:grpSpPr>
        <p:grpSp>
          <p:nvGrpSpPr>
            <p:cNvPr id="21" name="Group 16"/>
            <p:cNvGrpSpPr/>
            <p:nvPr/>
          </p:nvGrpSpPr>
          <p:grpSpPr>
            <a:xfrm>
              <a:off x="6635822" y="2331414"/>
              <a:ext cx="2136291" cy="2922872"/>
              <a:chOff x="6769982" y="2572908"/>
              <a:chExt cx="2136291" cy="2922872"/>
            </a:xfrm>
          </p:grpSpPr>
          <p:sp>
            <p:nvSpPr>
              <p:cNvPr id="25" name="TextBox 24"/>
              <p:cNvSpPr txBox="1"/>
              <p:nvPr/>
            </p:nvSpPr>
            <p:spPr>
              <a:xfrm>
                <a:off x="6769982" y="2572908"/>
                <a:ext cx="2096410" cy="584776"/>
              </a:xfrm>
              <a:prstGeom prst="rect">
                <a:avLst/>
              </a:prstGeom>
              <a:noFill/>
              <a:ln>
                <a:noFill/>
              </a:ln>
            </p:spPr>
            <p:txBody>
              <a:bodyPr wrap="square" rtlCol="0">
                <a:spAutoFit/>
              </a:bodyPr>
              <a:lstStyle>
                <a:defPPr>
                  <a:defRPr lang="en-US"/>
                </a:defPPr>
                <a:lvl1pPr algn="r">
                  <a:defRPr sz="1600" i="0"/>
                </a:lvl1pPr>
              </a:lstStyle>
              <a:p>
                <a:pPr algn="l"/>
                <a:r>
                  <a:rPr lang="en-US" b="1" dirty="0"/>
                  <a:t>Physical</a:t>
                </a:r>
                <a:endParaRPr lang="en-US" dirty="0" smtClean="0"/>
              </a:p>
              <a:p>
                <a:pPr algn="l"/>
                <a:r>
                  <a:rPr lang="en-US" dirty="0" smtClean="0"/>
                  <a:t>To </a:t>
                </a:r>
                <a:r>
                  <a:rPr lang="en-US" dirty="0"/>
                  <a:t>a</a:t>
                </a:r>
                <a:r>
                  <a:rPr lang="en-US" dirty="0" smtClean="0"/>
                  <a:t>nywhere</a:t>
                </a:r>
                <a:endParaRPr lang="en-US" dirty="0"/>
              </a:p>
            </p:txBody>
          </p:sp>
          <p:sp>
            <p:nvSpPr>
              <p:cNvPr id="26" name="TextBox 25"/>
              <p:cNvSpPr txBox="1"/>
              <p:nvPr/>
            </p:nvSpPr>
            <p:spPr>
              <a:xfrm>
                <a:off x="6769982" y="3776607"/>
                <a:ext cx="2096410" cy="584776"/>
              </a:xfrm>
              <a:prstGeom prst="rect">
                <a:avLst/>
              </a:prstGeom>
              <a:noFill/>
              <a:ln>
                <a:noFill/>
              </a:ln>
            </p:spPr>
            <p:txBody>
              <a:bodyPr wrap="square" rtlCol="0">
                <a:spAutoFit/>
              </a:bodyPr>
              <a:lstStyle>
                <a:defPPr>
                  <a:defRPr lang="en-US"/>
                </a:defPPr>
                <a:lvl1pPr algn="r">
                  <a:defRPr sz="1600" i="0"/>
                </a:lvl1pPr>
              </a:lstStyle>
              <a:p>
                <a:pPr algn="l"/>
                <a:r>
                  <a:rPr lang="en-US" b="1" dirty="0"/>
                  <a:t>Virtual</a:t>
                </a:r>
                <a:endParaRPr lang="en-US" dirty="0" smtClean="0"/>
              </a:p>
              <a:p>
                <a:pPr algn="l"/>
                <a:r>
                  <a:rPr lang="en-US" dirty="0" smtClean="0"/>
                  <a:t>How </a:t>
                </a:r>
                <a:r>
                  <a:rPr lang="en-US" dirty="0"/>
                  <a:t>you want it</a:t>
                </a:r>
              </a:p>
            </p:txBody>
          </p:sp>
          <p:sp>
            <p:nvSpPr>
              <p:cNvPr id="27" name="TextBox 26"/>
              <p:cNvSpPr txBox="1"/>
              <p:nvPr/>
            </p:nvSpPr>
            <p:spPr>
              <a:xfrm>
                <a:off x="6769982" y="4911004"/>
                <a:ext cx="2136291" cy="584776"/>
              </a:xfrm>
              <a:prstGeom prst="rect">
                <a:avLst/>
              </a:prstGeom>
              <a:noFill/>
              <a:ln>
                <a:noFill/>
              </a:ln>
            </p:spPr>
            <p:txBody>
              <a:bodyPr wrap="square" rtlCol="0">
                <a:spAutoFit/>
              </a:bodyPr>
              <a:lstStyle/>
              <a:p>
                <a:pPr algn="l"/>
                <a:r>
                  <a:rPr lang="en-US" sz="1600" b="1" i="0" dirty="0"/>
                  <a:t>Cloud</a:t>
                </a:r>
                <a:endParaRPr lang="en-US" sz="1600" i="0" dirty="0" smtClean="0"/>
              </a:p>
              <a:p>
                <a:pPr algn="l"/>
                <a:r>
                  <a:rPr lang="en-US" sz="1600" i="0" dirty="0" smtClean="0"/>
                  <a:t>Storage agnostic</a:t>
                </a:r>
                <a:endParaRPr lang="en-US" sz="1600" i="0" dirty="0"/>
              </a:p>
            </p:txBody>
          </p:sp>
        </p:gr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297" y="2161063"/>
              <a:ext cx="854624" cy="995592"/>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370" y="3367895"/>
              <a:ext cx="835850" cy="983866"/>
            </a:xfrm>
            <a:prstGeom prst="rect">
              <a:avLst/>
            </a:prstGeom>
          </p:spPr>
        </p:pic>
        <p:pic>
          <p:nvPicPr>
            <p:cNvPr id="24" name="Picture 23" descr="cloud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5983" y="4563000"/>
              <a:ext cx="910877" cy="910877"/>
            </a:xfrm>
            <a:prstGeom prst="rect">
              <a:avLst/>
            </a:prstGeom>
          </p:spPr>
        </p:pic>
      </p:grpSp>
      <p:grpSp>
        <p:nvGrpSpPr>
          <p:cNvPr id="28" name="Group 71"/>
          <p:cNvGrpSpPr/>
          <p:nvPr/>
        </p:nvGrpSpPr>
        <p:grpSpPr>
          <a:xfrm>
            <a:off x="381836" y="1993017"/>
            <a:ext cx="3088229" cy="3312814"/>
            <a:chOff x="392992" y="2161063"/>
            <a:chExt cx="3088229" cy="3312814"/>
          </a:xfrm>
        </p:grpSpPr>
        <p:grpSp>
          <p:nvGrpSpPr>
            <p:cNvPr id="29" name="Group 17"/>
            <p:cNvGrpSpPr/>
            <p:nvPr/>
          </p:nvGrpSpPr>
          <p:grpSpPr>
            <a:xfrm>
              <a:off x="392992" y="2331413"/>
              <a:ext cx="2136291" cy="2922872"/>
              <a:chOff x="500320" y="2572908"/>
              <a:chExt cx="2136291" cy="2922872"/>
            </a:xfrm>
          </p:grpSpPr>
          <p:sp>
            <p:nvSpPr>
              <p:cNvPr id="34" name="TextBox 33"/>
              <p:cNvSpPr txBox="1"/>
              <p:nvPr/>
            </p:nvSpPr>
            <p:spPr>
              <a:xfrm>
                <a:off x="500320" y="2572908"/>
                <a:ext cx="2096410" cy="584776"/>
              </a:xfrm>
              <a:prstGeom prst="rect">
                <a:avLst/>
              </a:prstGeom>
              <a:noFill/>
              <a:ln>
                <a:noFill/>
              </a:ln>
            </p:spPr>
            <p:txBody>
              <a:bodyPr wrap="square" rtlCol="0">
                <a:spAutoFit/>
              </a:bodyPr>
              <a:lstStyle>
                <a:defPPr>
                  <a:defRPr lang="en-US"/>
                </a:defPPr>
                <a:lvl1pPr algn="r">
                  <a:defRPr sz="1600" i="0"/>
                </a:lvl1pPr>
              </a:lstStyle>
              <a:p>
                <a:r>
                  <a:rPr lang="en-US" b="1" dirty="0"/>
                  <a:t>Physical</a:t>
                </a:r>
                <a:endParaRPr lang="en-US" dirty="0" smtClean="0"/>
              </a:p>
              <a:p>
                <a:r>
                  <a:rPr lang="en-US" dirty="0" smtClean="0"/>
                  <a:t>To anywhere</a:t>
                </a:r>
                <a:endParaRPr lang="en-US" dirty="0"/>
              </a:p>
            </p:txBody>
          </p:sp>
          <p:sp>
            <p:nvSpPr>
              <p:cNvPr id="35" name="TextBox 34"/>
              <p:cNvSpPr txBox="1"/>
              <p:nvPr/>
            </p:nvSpPr>
            <p:spPr>
              <a:xfrm>
                <a:off x="500320" y="3776607"/>
                <a:ext cx="2096410" cy="584776"/>
              </a:xfrm>
              <a:prstGeom prst="rect">
                <a:avLst/>
              </a:prstGeom>
              <a:noFill/>
              <a:ln>
                <a:noFill/>
              </a:ln>
            </p:spPr>
            <p:txBody>
              <a:bodyPr wrap="square" rtlCol="0">
                <a:spAutoFit/>
              </a:bodyPr>
              <a:lstStyle>
                <a:defPPr>
                  <a:defRPr lang="en-US"/>
                </a:defPPr>
                <a:lvl1pPr algn="r">
                  <a:defRPr sz="1600" i="0"/>
                </a:lvl1pPr>
              </a:lstStyle>
              <a:p>
                <a:r>
                  <a:rPr lang="en-US" b="1" dirty="0"/>
                  <a:t>Virtual</a:t>
                </a:r>
                <a:endParaRPr lang="en-US" dirty="0" smtClean="0"/>
              </a:p>
              <a:p>
                <a:r>
                  <a:rPr lang="en-US" dirty="0" smtClean="0"/>
                  <a:t>How </a:t>
                </a:r>
                <a:r>
                  <a:rPr lang="en-US" dirty="0"/>
                  <a:t>you want it</a:t>
                </a:r>
              </a:p>
            </p:txBody>
          </p:sp>
          <p:sp>
            <p:nvSpPr>
              <p:cNvPr id="36" name="TextBox 35"/>
              <p:cNvSpPr txBox="1"/>
              <p:nvPr/>
            </p:nvSpPr>
            <p:spPr>
              <a:xfrm>
                <a:off x="500320" y="4911004"/>
                <a:ext cx="2136291" cy="584776"/>
              </a:xfrm>
              <a:prstGeom prst="rect">
                <a:avLst/>
              </a:prstGeom>
              <a:noFill/>
              <a:ln>
                <a:noFill/>
              </a:ln>
            </p:spPr>
            <p:txBody>
              <a:bodyPr wrap="square" rtlCol="0">
                <a:spAutoFit/>
              </a:bodyPr>
              <a:lstStyle/>
              <a:p>
                <a:pPr algn="r"/>
                <a:r>
                  <a:rPr lang="en-US" sz="1600" b="1" i="0" dirty="0"/>
                  <a:t>Cloud</a:t>
                </a:r>
                <a:endParaRPr lang="en-US" sz="1600" i="0" dirty="0" smtClean="0"/>
              </a:p>
              <a:p>
                <a:pPr algn="r"/>
                <a:r>
                  <a:rPr lang="en-US" sz="1600" i="0" dirty="0" smtClean="0"/>
                  <a:t>Storage agnostic</a:t>
                </a:r>
                <a:endParaRPr lang="en-US" sz="1600" i="0" dirty="0"/>
              </a:p>
            </p:txBody>
          </p:sp>
        </p:grpSp>
        <p:grpSp>
          <p:nvGrpSpPr>
            <p:cNvPr id="30" name="Group 68"/>
            <p:cNvGrpSpPr/>
            <p:nvPr/>
          </p:nvGrpSpPr>
          <p:grpSpPr>
            <a:xfrm>
              <a:off x="2570344" y="2161063"/>
              <a:ext cx="910877" cy="3312814"/>
              <a:chOff x="2570344" y="2161063"/>
              <a:chExt cx="910877" cy="3312814"/>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11613" y="2161063"/>
                <a:ext cx="817882" cy="995592"/>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611613" y="3367895"/>
                <a:ext cx="799123" cy="983866"/>
              </a:xfrm>
              <a:prstGeom prst="rect">
                <a:avLst/>
              </a:prstGeom>
            </p:spPr>
          </p:pic>
          <p:pic>
            <p:nvPicPr>
              <p:cNvPr id="33" name="Picture 32" descr="cloud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0344" y="4563000"/>
                <a:ext cx="910877" cy="910877"/>
              </a:xfrm>
              <a:prstGeom prst="rect">
                <a:avLst/>
              </a:prstGeom>
            </p:spPr>
          </p:pic>
        </p:grpSp>
      </p:grpSp>
    </p:spTree>
    <p:extLst>
      <p:ext uri="{BB962C8B-B14F-4D97-AF65-F5344CB8AC3E}">
        <p14:creationId xmlns:p14="http://schemas.microsoft.com/office/powerpoint/2010/main" val="138382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6286994" y="1491319"/>
            <a:ext cx="2305050" cy="4593097"/>
            <a:chOff x="550244" y="1491319"/>
            <a:chExt cx="2305050" cy="4593097"/>
          </a:xfrm>
        </p:grpSpPr>
        <p:sp>
          <p:nvSpPr>
            <p:cNvPr id="36" name="Rounded Rectangle 35"/>
            <p:cNvSpPr/>
            <p:nvPr/>
          </p:nvSpPr>
          <p:spPr bwMode="auto">
            <a:xfrm>
              <a:off x="550244" y="1491319"/>
              <a:ext cx="2305050" cy="4557712"/>
            </a:xfrm>
            <a:prstGeom prst="roundRect">
              <a:avLst/>
            </a:prstGeom>
            <a:solidFill>
              <a:schemeClr val="bg2">
                <a:lumMod val="9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en-US">
                <a:solidFill>
                  <a:schemeClr val="tx1"/>
                </a:solidFill>
              </a:endParaRPr>
            </a:p>
          </p:txBody>
        </p:sp>
        <p:graphicFrame>
          <p:nvGraphicFramePr>
            <p:cNvPr id="37" name="Diagram 36"/>
            <p:cNvGraphicFramePr/>
            <p:nvPr>
              <p:extLst>
                <p:ext uri="{D42A27DB-BD31-4B8C-83A1-F6EECF244321}">
                  <p14:modId xmlns:p14="http://schemas.microsoft.com/office/powerpoint/2010/main" val="2823909160"/>
                </p:ext>
              </p:extLst>
            </p:nvPr>
          </p:nvGraphicFramePr>
          <p:xfrm>
            <a:off x="567881" y="1630696"/>
            <a:ext cx="2249605" cy="445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4" name="Group 3"/>
          <p:cNvGrpSpPr/>
          <p:nvPr/>
        </p:nvGrpSpPr>
        <p:grpSpPr>
          <a:xfrm>
            <a:off x="550244" y="1491319"/>
            <a:ext cx="2305050" cy="4593097"/>
            <a:chOff x="550244" y="1491319"/>
            <a:chExt cx="2305050" cy="4593097"/>
          </a:xfrm>
        </p:grpSpPr>
        <p:sp>
          <p:nvSpPr>
            <p:cNvPr id="26" name="Rounded Rectangle 25"/>
            <p:cNvSpPr/>
            <p:nvPr/>
          </p:nvSpPr>
          <p:spPr bwMode="auto">
            <a:xfrm>
              <a:off x="550244" y="1491319"/>
              <a:ext cx="2305050" cy="4557712"/>
            </a:xfrm>
            <a:prstGeom prst="roundRect">
              <a:avLst/>
            </a:prstGeom>
            <a:solidFill>
              <a:schemeClr val="bg2">
                <a:lumMod val="9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en-US">
                <a:solidFill>
                  <a:schemeClr val="tx1"/>
                </a:solidFill>
              </a:endParaRPr>
            </a:p>
          </p:txBody>
        </p:sp>
        <p:graphicFrame>
          <p:nvGraphicFramePr>
            <p:cNvPr id="2" name="Diagram 1"/>
            <p:cNvGraphicFramePr/>
            <p:nvPr>
              <p:extLst>
                <p:ext uri="{D42A27DB-BD31-4B8C-83A1-F6EECF244321}">
                  <p14:modId xmlns:p14="http://schemas.microsoft.com/office/powerpoint/2010/main" val="3390893309"/>
                </p:ext>
              </p:extLst>
            </p:nvPr>
          </p:nvGraphicFramePr>
          <p:xfrm>
            <a:off x="567881" y="1630696"/>
            <a:ext cx="2249605" cy="44537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7170" name="Title 1"/>
          <p:cNvSpPr>
            <a:spLocks noGrp="1"/>
          </p:cNvSpPr>
          <p:nvPr>
            <p:ph type="title"/>
          </p:nvPr>
        </p:nvSpPr>
        <p:spPr/>
        <p:txBody>
          <a:bodyPr/>
          <a:lstStyle/>
          <a:p>
            <a:r>
              <a:rPr lang="en-US" dirty="0" smtClean="0"/>
              <a:t>How does replication work?</a:t>
            </a:r>
          </a:p>
        </p:txBody>
      </p:sp>
      <p:pic>
        <p:nvPicPr>
          <p:cNvPr id="51" name="Picture 17" descr="database_red"/>
          <p:cNvPicPr>
            <a:picLocks noChangeAspect="1" noChangeArrowheads="1"/>
          </p:cNvPicPr>
          <p:nvPr/>
        </p:nvPicPr>
        <p:blipFill>
          <a:blip r:embed="rId13"/>
          <a:srcRect l="16000" t="25111" r="22778" b="10666"/>
          <a:stretch>
            <a:fillRect/>
          </a:stretch>
        </p:blipFill>
        <p:spPr bwMode="auto">
          <a:xfrm>
            <a:off x="1760008" y="4642657"/>
            <a:ext cx="595312" cy="622300"/>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67" name="Elbow Connector 66"/>
          <p:cNvCxnSpPr/>
          <p:nvPr/>
        </p:nvCxnSpPr>
        <p:spPr bwMode="auto">
          <a:xfrm rot="16200000" flipH="1">
            <a:off x="425714" y="3522675"/>
            <a:ext cx="2365375" cy="4763"/>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cxnSp>
        <p:nvCxnSpPr>
          <p:cNvPr id="78" name="Elbow Connector 66"/>
          <p:cNvCxnSpPr/>
          <p:nvPr/>
        </p:nvCxnSpPr>
        <p:spPr bwMode="auto">
          <a:xfrm rot="16200000" flipV="1">
            <a:off x="575733" y="3312332"/>
            <a:ext cx="2381250" cy="635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113" name="Rounded Rectangle 112"/>
          <p:cNvSpPr/>
          <p:nvPr/>
        </p:nvSpPr>
        <p:spPr bwMode="auto">
          <a:xfrm>
            <a:off x="1523628" y="1955963"/>
            <a:ext cx="1065232"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User application</a:t>
            </a:r>
          </a:p>
        </p:txBody>
      </p:sp>
      <p:cxnSp>
        <p:nvCxnSpPr>
          <p:cNvPr id="117" name="Elbow Connector 66"/>
          <p:cNvCxnSpPr/>
          <p:nvPr/>
        </p:nvCxnSpPr>
        <p:spPr bwMode="auto">
          <a:xfrm rot="5400000" flipH="1" flipV="1">
            <a:off x="2165613" y="3011501"/>
            <a:ext cx="887413" cy="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49" name="Rounded Rectangle 48"/>
          <p:cNvSpPr/>
          <p:nvPr/>
        </p:nvSpPr>
        <p:spPr bwMode="auto">
          <a:xfrm>
            <a:off x="1517240" y="3416282"/>
            <a:ext cx="1221473" cy="441274"/>
          </a:xfrm>
          <a:prstGeom prst="roundRect">
            <a:avLst/>
          </a:prstGeom>
          <a:solidFill>
            <a:srgbClr val="00B05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a:t>
            </a:r>
          </a:p>
          <a:p>
            <a:pPr algn="r">
              <a:defRPr/>
            </a:pPr>
            <a:r>
              <a:rPr lang="en-US" sz="900" dirty="0">
                <a:solidFill>
                  <a:schemeClr val="bg1"/>
                </a:solidFill>
                <a:latin typeface="Arial" pitchFamily="-111" charset="0"/>
                <a:ea typeface="ＭＳ Ｐゴシック" pitchFamily="-111" charset="-128"/>
              </a:rPr>
              <a:t>driver</a:t>
            </a:r>
          </a:p>
        </p:txBody>
      </p:sp>
      <p:pic>
        <p:nvPicPr>
          <p:cNvPr id="126" name="Picture 17" descr="database_red"/>
          <p:cNvPicPr>
            <a:picLocks noChangeAspect="1" noChangeArrowheads="1"/>
          </p:cNvPicPr>
          <p:nvPr/>
        </p:nvPicPr>
        <p:blipFill>
          <a:blip r:embed="rId13"/>
          <a:srcRect l="16000" t="25111" r="22778" b="10666"/>
          <a:stretch>
            <a:fillRect/>
          </a:stretch>
        </p:blipFill>
        <p:spPr bwMode="auto">
          <a:xfrm>
            <a:off x="7508345" y="4644244"/>
            <a:ext cx="593725" cy="623888"/>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27" name="Elbow Connector 66"/>
          <p:cNvCxnSpPr/>
          <p:nvPr/>
        </p:nvCxnSpPr>
        <p:spPr bwMode="auto">
          <a:xfrm rot="16200000" flipH="1">
            <a:off x="6804289" y="3624276"/>
            <a:ext cx="1943100" cy="11112"/>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132" name="Rounded Rectangle 131"/>
          <p:cNvSpPr/>
          <p:nvPr/>
        </p:nvSpPr>
        <p:spPr bwMode="auto">
          <a:xfrm>
            <a:off x="7272041" y="3425380"/>
            <a:ext cx="1221473" cy="441274"/>
          </a:xfrm>
          <a:prstGeom prst="roundRect">
            <a:avLst/>
          </a:prstGeom>
          <a:solidFill>
            <a:srgbClr val="00B05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a:t>
            </a:r>
          </a:p>
          <a:p>
            <a:pPr algn="r">
              <a:defRPr/>
            </a:pPr>
            <a:r>
              <a:rPr lang="en-US" sz="900" dirty="0">
                <a:solidFill>
                  <a:schemeClr val="bg1"/>
                </a:solidFill>
                <a:latin typeface="Arial" pitchFamily="-111" charset="0"/>
                <a:ea typeface="ＭＳ Ｐゴシック" pitchFamily="-111" charset="-128"/>
              </a:rPr>
              <a:t>driver</a:t>
            </a:r>
          </a:p>
        </p:txBody>
      </p:sp>
      <p:cxnSp>
        <p:nvCxnSpPr>
          <p:cNvPr id="81" name="Elbow Connector 66"/>
          <p:cNvCxnSpPr/>
          <p:nvPr/>
        </p:nvCxnSpPr>
        <p:spPr bwMode="auto">
          <a:xfrm flipV="1">
            <a:off x="2650595" y="2505882"/>
            <a:ext cx="5076825" cy="635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48" name="Rounded Rectangle 47"/>
          <p:cNvSpPr/>
          <p:nvPr/>
        </p:nvSpPr>
        <p:spPr bwMode="auto">
          <a:xfrm>
            <a:off x="1858434" y="2438563"/>
            <a:ext cx="900751"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l">
              <a:defRPr/>
            </a:pPr>
            <a:r>
              <a:rPr lang="en-US" sz="900" dirty="0">
                <a:solidFill>
                  <a:schemeClr val="bg1"/>
                </a:solidFill>
                <a:latin typeface="Arial" pitchFamily="-111" charset="0"/>
                <a:ea typeface="ＭＳ Ｐゴシック" pitchFamily="-111" charset="-128"/>
              </a:rPr>
              <a:t>Double-Take service</a:t>
            </a:r>
          </a:p>
        </p:txBody>
      </p:sp>
      <p:sp>
        <p:nvSpPr>
          <p:cNvPr id="133" name="Rounded Rectangle 132"/>
          <p:cNvSpPr/>
          <p:nvPr/>
        </p:nvSpPr>
        <p:spPr bwMode="auto">
          <a:xfrm>
            <a:off x="7613235" y="2345301"/>
            <a:ext cx="900751"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 service</a:t>
            </a:r>
          </a:p>
        </p:txBody>
      </p:sp>
      <p:sp>
        <p:nvSpPr>
          <p:cNvPr id="8" name="Cloud 7"/>
          <p:cNvSpPr/>
          <p:nvPr/>
        </p:nvSpPr>
        <p:spPr bwMode="auto">
          <a:xfrm>
            <a:off x="3573500" y="1722961"/>
            <a:ext cx="2066925" cy="1504950"/>
          </a:xfrm>
          <a:prstGeom prst="cloud">
            <a:avLst/>
          </a:prstGeom>
          <a:solidFill>
            <a:srgbClr val="EAEAEA"/>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endParaRPr lang="en-US">
              <a:latin typeface="Arial" pitchFamily="-111" charset="0"/>
              <a:ea typeface="ＭＳ Ｐゴシック" pitchFamily="-111" charset="-128"/>
            </a:endParaRPr>
          </a:p>
        </p:txBody>
      </p:sp>
      <p:sp>
        <p:nvSpPr>
          <p:cNvPr id="32" name="Line Callout 2 31"/>
          <p:cNvSpPr/>
          <p:nvPr/>
        </p:nvSpPr>
        <p:spPr bwMode="auto">
          <a:xfrm>
            <a:off x="3566583" y="3826682"/>
            <a:ext cx="2174875" cy="622300"/>
          </a:xfrm>
          <a:prstGeom prst="borderCallout2">
            <a:avLst>
              <a:gd name="adj1" fmla="val 50188"/>
              <a:gd name="adj2" fmla="val -273"/>
              <a:gd name="adj3" fmla="val 52590"/>
              <a:gd name="adj4" fmla="val -13322"/>
              <a:gd name="adj5" fmla="val 154037"/>
              <a:gd name="adj6" fmla="val -43550"/>
            </a:avLst>
          </a:prstGeom>
          <a:solidFill>
            <a:srgbClr val="EAEAEA"/>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r>
              <a:rPr lang="en-US" sz="1400" dirty="0">
                <a:latin typeface="Arial" pitchFamily="-111" charset="0"/>
                <a:ea typeface="ＭＳ Ｐゴシック" pitchFamily="-111" charset="-128"/>
              </a:rPr>
              <a:t>An initial mirror copies all of the data to the </a:t>
            </a:r>
            <a:r>
              <a:rPr lang="en-US" sz="1400" dirty="0" smtClean="0">
                <a:latin typeface="Arial" pitchFamily="-111" charset="0"/>
                <a:ea typeface="ＭＳ Ｐゴシック" pitchFamily="-111" charset="-128"/>
              </a:rPr>
              <a:t>target</a:t>
            </a:r>
            <a:endParaRPr lang="en-US" sz="1400" dirty="0">
              <a:latin typeface="Arial" pitchFamily="-111" charset="0"/>
              <a:ea typeface="ＭＳ Ｐゴシック" pitchFamily="-111" charset="-128"/>
            </a:endParaRPr>
          </a:p>
        </p:txBody>
      </p:sp>
      <p:pic>
        <p:nvPicPr>
          <p:cNvPr id="30" name="Picture 17" descr="database_red"/>
          <p:cNvPicPr>
            <a:picLocks noChangeAspect="1" noChangeArrowheads="1"/>
          </p:cNvPicPr>
          <p:nvPr/>
        </p:nvPicPr>
        <p:blipFill>
          <a:blip r:embed="rId13"/>
          <a:srcRect l="16000" t="25111" r="22778" b="10666"/>
          <a:stretch>
            <a:fillRect/>
          </a:stretch>
        </p:blipFill>
        <p:spPr bwMode="auto">
          <a:xfrm>
            <a:off x="1767945" y="4664882"/>
            <a:ext cx="593725" cy="623887"/>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204" name="TextBox 97"/>
          <p:cNvSpPr txBox="1">
            <a:spLocks noChangeArrowheads="1"/>
          </p:cNvSpPr>
          <p:nvPr/>
        </p:nvSpPr>
        <p:spPr bwMode="auto">
          <a:xfrm>
            <a:off x="1769533" y="4690282"/>
            <a:ext cx="5794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i="1">
                <a:solidFill>
                  <a:schemeClr val="tx1"/>
                </a:solidFill>
                <a:latin typeface="Arial" charset="0"/>
                <a:ea typeface="MS PGothic" pitchFamily="34" charset="-128"/>
              </a:defRPr>
            </a:lvl1pPr>
            <a:lvl2pPr marL="742950" indent="-285750" eaLnBrk="0" hangingPunct="0">
              <a:defRPr sz="1400" i="1">
                <a:solidFill>
                  <a:schemeClr val="tx1"/>
                </a:solidFill>
                <a:latin typeface="Arial" charset="0"/>
                <a:ea typeface="MS PGothic" pitchFamily="34" charset="-128"/>
              </a:defRPr>
            </a:lvl2pPr>
            <a:lvl3pPr marL="1143000" indent="-228600" eaLnBrk="0" hangingPunct="0">
              <a:defRPr sz="1400" i="1">
                <a:solidFill>
                  <a:schemeClr val="tx1"/>
                </a:solidFill>
                <a:latin typeface="Arial" charset="0"/>
                <a:ea typeface="MS PGothic" pitchFamily="34" charset="-128"/>
              </a:defRPr>
            </a:lvl3pPr>
            <a:lvl4pPr marL="1600200" indent="-228600" eaLnBrk="0" hangingPunct="0">
              <a:defRPr sz="1400" i="1">
                <a:solidFill>
                  <a:schemeClr val="tx1"/>
                </a:solidFill>
                <a:latin typeface="Arial" charset="0"/>
                <a:ea typeface="MS PGothic" pitchFamily="34" charset="-128"/>
              </a:defRPr>
            </a:lvl4pPr>
            <a:lvl5pPr marL="2057400" indent="-228600" eaLnBrk="0" hangingPunct="0">
              <a:defRPr sz="1400" i="1">
                <a:solidFill>
                  <a:schemeClr val="tx1"/>
                </a:solidFill>
                <a:latin typeface="Arial" charset="0"/>
                <a:ea typeface="MS PGothic" pitchFamily="34" charset="-128"/>
              </a:defRPr>
            </a:lvl5pPr>
            <a:lvl6pPr marL="2514600" indent="-228600" algn="ctr" eaLnBrk="0" fontAlgn="base" hangingPunct="0">
              <a:spcBef>
                <a:spcPct val="0"/>
              </a:spcBef>
              <a:spcAft>
                <a:spcPct val="0"/>
              </a:spcAft>
              <a:defRPr sz="1400" i="1">
                <a:solidFill>
                  <a:schemeClr val="tx1"/>
                </a:solidFill>
                <a:latin typeface="Arial" charset="0"/>
                <a:ea typeface="MS PGothic" pitchFamily="34" charset="-128"/>
              </a:defRPr>
            </a:lvl6pPr>
            <a:lvl7pPr marL="2971800" indent="-228600" algn="ctr" eaLnBrk="0" fontAlgn="base" hangingPunct="0">
              <a:spcBef>
                <a:spcPct val="0"/>
              </a:spcBef>
              <a:spcAft>
                <a:spcPct val="0"/>
              </a:spcAft>
              <a:defRPr sz="1400" i="1">
                <a:solidFill>
                  <a:schemeClr val="tx1"/>
                </a:solidFill>
                <a:latin typeface="Arial" charset="0"/>
                <a:ea typeface="MS PGothic" pitchFamily="34" charset="-128"/>
              </a:defRPr>
            </a:lvl7pPr>
            <a:lvl8pPr marL="3429000" indent="-228600" algn="ctr" eaLnBrk="0" fontAlgn="base" hangingPunct="0">
              <a:spcBef>
                <a:spcPct val="0"/>
              </a:spcBef>
              <a:spcAft>
                <a:spcPct val="0"/>
              </a:spcAft>
              <a:defRPr sz="1400" i="1">
                <a:solidFill>
                  <a:schemeClr val="tx1"/>
                </a:solidFill>
                <a:latin typeface="Arial" charset="0"/>
                <a:ea typeface="MS PGothic" pitchFamily="34" charset="-128"/>
              </a:defRPr>
            </a:lvl8pPr>
            <a:lvl9pPr marL="3886200" indent="-228600" algn="ctr" eaLnBrk="0" fontAlgn="base" hangingPunct="0">
              <a:spcBef>
                <a:spcPct val="0"/>
              </a:spcBef>
              <a:spcAft>
                <a:spcPct val="0"/>
              </a:spcAft>
              <a:defRPr sz="1400" i="1">
                <a:solidFill>
                  <a:schemeClr val="tx1"/>
                </a:solidFill>
                <a:latin typeface="Arial" charset="0"/>
                <a:ea typeface="MS PGothic" pitchFamily="34" charset="-128"/>
              </a:defRPr>
            </a:lvl9pPr>
          </a:lstStyle>
          <a:p>
            <a:pPr eaLnBrk="1" hangingPunct="1"/>
            <a:r>
              <a:rPr lang="en-US" sz="1200" i="0">
                <a:solidFill>
                  <a:schemeClr val="bg1"/>
                </a:solidFill>
              </a:rPr>
              <a:t>HDD</a:t>
            </a:r>
          </a:p>
        </p:txBody>
      </p:sp>
      <p:sp>
        <p:nvSpPr>
          <p:cNvPr id="7205" name="TextBox 128"/>
          <p:cNvSpPr txBox="1">
            <a:spLocks noChangeArrowheads="1"/>
          </p:cNvSpPr>
          <p:nvPr/>
        </p:nvSpPr>
        <p:spPr bwMode="auto">
          <a:xfrm>
            <a:off x="7524220" y="4699807"/>
            <a:ext cx="581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i="1">
                <a:solidFill>
                  <a:schemeClr val="tx1"/>
                </a:solidFill>
                <a:latin typeface="Arial" charset="0"/>
                <a:ea typeface="MS PGothic" pitchFamily="34" charset="-128"/>
              </a:defRPr>
            </a:lvl1pPr>
            <a:lvl2pPr marL="742950" indent="-285750" eaLnBrk="0" hangingPunct="0">
              <a:defRPr sz="1400" i="1">
                <a:solidFill>
                  <a:schemeClr val="tx1"/>
                </a:solidFill>
                <a:latin typeface="Arial" charset="0"/>
                <a:ea typeface="MS PGothic" pitchFamily="34" charset="-128"/>
              </a:defRPr>
            </a:lvl2pPr>
            <a:lvl3pPr marL="1143000" indent="-228600" eaLnBrk="0" hangingPunct="0">
              <a:defRPr sz="1400" i="1">
                <a:solidFill>
                  <a:schemeClr val="tx1"/>
                </a:solidFill>
                <a:latin typeface="Arial" charset="0"/>
                <a:ea typeface="MS PGothic" pitchFamily="34" charset="-128"/>
              </a:defRPr>
            </a:lvl3pPr>
            <a:lvl4pPr marL="1600200" indent="-228600" eaLnBrk="0" hangingPunct="0">
              <a:defRPr sz="1400" i="1">
                <a:solidFill>
                  <a:schemeClr val="tx1"/>
                </a:solidFill>
                <a:latin typeface="Arial" charset="0"/>
                <a:ea typeface="MS PGothic" pitchFamily="34" charset="-128"/>
              </a:defRPr>
            </a:lvl4pPr>
            <a:lvl5pPr marL="2057400" indent="-228600" eaLnBrk="0" hangingPunct="0">
              <a:defRPr sz="1400" i="1">
                <a:solidFill>
                  <a:schemeClr val="tx1"/>
                </a:solidFill>
                <a:latin typeface="Arial" charset="0"/>
                <a:ea typeface="MS PGothic" pitchFamily="34" charset="-128"/>
              </a:defRPr>
            </a:lvl5pPr>
            <a:lvl6pPr marL="2514600" indent="-228600" algn="ctr" eaLnBrk="0" fontAlgn="base" hangingPunct="0">
              <a:spcBef>
                <a:spcPct val="0"/>
              </a:spcBef>
              <a:spcAft>
                <a:spcPct val="0"/>
              </a:spcAft>
              <a:defRPr sz="1400" i="1">
                <a:solidFill>
                  <a:schemeClr val="tx1"/>
                </a:solidFill>
                <a:latin typeface="Arial" charset="0"/>
                <a:ea typeface="MS PGothic" pitchFamily="34" charset="-128"/>
              </a:defRPr>
            </a:lvl6pPr>
            <a:lvl7pPr marL="2971800" indent="-228600" algn="ctr" eaLnBrk="0" fontAlgn="base" hangingPunct="0">
              <a:spcBef>
                <a:spcPct val="0"/>
              </a:spcBef>
              <a:spcAft>
                <a:spcPct val="0"/>
              </a:spcAft>
              <a:defRPr sz="1400" i="1">
                <a:solidFill>
                  <a:schemeClr val="tx1"/>
                </a:solidFill>
                <a:latin typeface="Arial" charset="0"/>
                <a:ea typeface="MS PGothic" pitchFamily="34" charset="-128"/>
              </a:defRPr>
            </a:lvl7pPr>
            <a:lvl8pPr marL="3429000" indent="-228600" algn="ctr" eaLnBrk="0" fontAlgn="base" hangingPunct="0">
              <a:spcBef>
                <a:spcPct val="0"/>
              </a:spcBef>
              <a:spcAft>
                <a:spcPct val="0"/>
              </a:spcAft>
              <a:defRPr sz="1400" i="1">
                <a:solidFill>
                  <a:schemeClr val="tx1"/>
                </a:solidFill>
                <a:latin typeface="Arial" charset="0"/>
                <a:ea typeface="MS PGothic" pitchFamily="34" charset="-128"/>
              </a:defRPr>
            </a:lvl8pPr>
            <a:lvl9pPr marL="3886200" indent="-228600" algn="ctr" eaLnBrk="0" fontAlgn="base" hangingPunct="0">
              <a:spcBef>
                <a:spcPct val="0"/>
              </a:spcBef>
              <a:spcAft>
                <a:spcPct val="0"/>
              </a:spcAft>
              <a:defRPr sz="1400" i="1">
                <a:solidFill>
                  <a:schemeClr val="tx1"/>
                </a:solidFill>
                <a:latin typeface="Arial" charset="0"/>
                <a:ea typeface="MS PGothic" pitchFamily="34" charset="-128"/>
              </a:defRPr>
            </a:lvl9pPr>
          </a:lstStyle>
          <a:p>
            <a:pPr eaLnBrk="1" hangingPunct="1"/>
            <a:r>
              <a:rPr lang="en-US" sz="1200" i="0">
                <a:solidFill>
                  <a:schemeClr val="bg1"/>
                </a:solidFill>
              </a:rPr>
              <a:t>HDD</a:t>
            </a:r>
          </a:p>
        </p:txBody>
      </p:sp>
    </p:spTree>
    <p:extLst>
      <p:ext uri="{BB962C8B-B14F-4D97-AF65-F5344CB8AC3E}">
        <p14:creationId xmlns:p14="http://schemas.microsoft.com/office/powerpoint/2010/main" val="36614720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in)">
                                      <p:cBhvr>
                                        <p:cTn id="7" dur="500"/>
                                        <p:tgtEl>
                                          <p:spTgt spid="32"/>
                                        </p:tgtEl>
                                      </p:cBhvr>
                                    </p:animEffect>
                                  </p:childTnLst>
                                </p:cTn>
                              </p:par>
                              <p:par>
                                <p:cTn id="8" presetID="44" presetClass="path" presetSubtype="0" accel="50000" decel="50000" fill="hold" nodeType="withEffect">
                                  <p:stCondLst>
                                    <p:cond delay="0"/>
                                  </p:stCondLst>
                                  <p:childTnLst>
                                    <p:animMotion origin="layout" path="M 8.33333E-7 0.00463 L 0.17569 -0.29004 C 0.21267 -0.35648 0.26788 -0.39305 0.32535 -0.39305 C 0.39115 -0.39305 0.44375 -0.35648 0.48055 -0.29004 L 0.65729 0.00463 " pathEditMode="relative" rAng="0" ptsTypes="FffFF">
                                      <p:cBhvr>
                                        <p:cTn id="9" dur="2000" fill="hold"/>
                                        <p:tgtEl>
                                          <p:spTgt spid="30"/>
                                        </p:tgtEl>
                                        <p:attrNameLst>
                                          <p:attrName>ppt_x</p:attrName>
                                          <p:attrName>ppt_y</p:attrName>
                                        </p:attrNameLst>
                                      </p:cBhvr>
                                      <p:rCtr x="32900" y="-19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6286994" y="1491319"/>
            <a:ext cx="2305050" cy="4593097"/>
            <a:chOff x="550244" y="1491319"/>
            <a:chExt cx="2305050" cy="4593097"/>
          </a:xfrm>
        </p:grpSpPr>
        <p:sp>
          <p:nvSpPr>
            <p:cNvPr id="46" name="Rounded Rectangle 45"/>
            <p:cNvSpPr/>
            <p:nvPr/>
          </p:nvSpPr>
          <p:spPr bwMode="auto">
            <a:xfrm>
              <a:off x="550244" y="1491319"/>
              <a:ext cx="2305050" cy="4557712"/>
            </a:xfrm>
            <a:prstGeom prst="roundRect">
              <a:avLst/>
            </a:prstGeom>
            <a:solidFill>
              <a:schemeClr val="bg2">
                <a:lumMod val="9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en-US">
                <a:solidFill>
                  <a:schemeClr val="tx1"/>
                </a:solidFill>
              </a:endParaRPr>
            </a:p>
          </p:txBody>
        </p:sp>
        <p:graphicFrame>
          <p:nvGraphicFramePr>
            <p:cNvPr id="47" name="Diagram 46"/>
            <p:cNvGraphicFramePr/>
            <p:nvPr>
              <p:extLst>
                <p:ext uri="{D42A27DB-BD31-4B8C-83A1-F6EECF244321}">
                  <p14:modId xmlns:p14="http://schemas.microsoft.com/office/powerpoint/2010/main" val="3432605385"/>
                </p:ext>
              </p:extLst>
            </p:nvPr>
          </p:nvGraphicFramePr>
          <p:xfrm>
            <a:off x="567881" y="1630696"/>
            <a:ext cx="2249605" cy="445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8" name="Group 37"/>
          <p:cNvGrpSpPr/>
          <p:nvPr/>
        </p:nvGrpSpPr>
        <p:grpSpPr>
          <a:xfrm>
            <a:off x="550244" y="1491319"/>
            <a:ext cx="2305050" cy="4593097"/>
            <a:chOff x="550244" y="1491319"/>
            <a:chExt cx="2305050" cy="4593097"/>
          </a:xfrm>
        </p:grpSpPr>
        <p:sp>
          <p:nvSpPr>
            <p:cNvPr id="40" name="Rounded Rectangle 39"/>
            <p:cNvSpPr/>
            <p:nvPr/>
          </p:nvSpPr>
          <p:spPr bwMode="auto">
            <a:xfrm>
              <a:off x="550244" y="1491319"/>
              <a:ext cx="2305050" cy="4557712"/>
            </a:xfrm>
            <a:prstGeom prst="roundRect">
              <a:avLst/>
            </a:prstGeom>
            <a:solidFill>
              <a:schemeClr val="bg2">
                <a:lumMod val="9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en-US">
                <a:solidFill>
                  <a:schemeClr val="tx1"/>
                </a:solidFill>
              </a:endParaRPr>
            </a:p>
          </p:txBody>
        </p:sp>
        <p:graphicFrame>
          <p:nvGraphicFramePr>
            <p:cNvPr id="41" name="Diagram 40"/>
            <p:cNvGraphicFramePr/>
            <p:nvPr>
              <p:extLst>
                <p:ext uri="{D42A27DB-BD31-4B8C-83A1-F6EECF244321}">
                  <p14:modId xmlns:p14="http://schemas.microsoft.com/office/powerpoint/2010/main" val="280191389"/>
                </p:ext>
              </p:extLst>
            </p:nvPr>
          </p:nvGraphicFramePr>
          <p:xfrm>
            <a:off x="567881" y="1630696"/>
            <a:ext cx="2249605" cy="44537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8194" name="Title 1"/>
          <p:cNvSpPr>
            <a:spLocks noGrp="1"/>
          </p:cNvSpPr>
          <p:nvPr>
            <p:ph type="title"/>
          </p:nvPr>
        </p:nvSpPr>
        <p:spPr/>
        <p:txBody>
          <a:bodyPr/>
          <a:lstStyle/>
          <a:p>
            <a:r>
              <a:rPr lang="en-US" dirty="0"/>
              <a:t>How does replication work?</a:t>
            </a:r>
            <a:endParaRPr lang="en-US" dirty="0" smtClean="0"/>
          </a:p>
        </p:txBody>
      </p:sp>
      <p:pic>
        <p:nvPicPr>
          <p:cNvPr id="51" name="Picture 17" descr="database_red"/>
          <p:cNvPicPr>
            <a:picLocks noChangeAspect="1" noChangeArrowheads="1"/>
          </p:cNvPicPr>
          <p:nvPr/>
        </p:nvPicPr>
        <p:blipFill>
          <a:blip r:embed="rId13"/>
          <a:srcRect l="16000" t="25111" r="22778" b="10666"/>
          <a:stretch>
            <a:fillRect/>
          </a:stretch>
        </p:blipFill>
        <p:spPr bwMode="auto">
          <a:xfrm>
            <a:off x="1746994" y="4652111"/>
            <a:ext cx="595312" cy="622300"/>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67" name="Elbow Connector 66"/>
          <p:cNvCxnSpPr/>
          <p:nvPr/>
        </p:nvCxnSpPr>
        <p:spPr bwMode="auto">
          <a:xfrm rot="16200000" flipH="1">
            <a:off x="412700" y="3532129"/>
            <a:ext cx="2365375" cy="4763"/>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cxnSp>
        <p:nvCxnSpPr>
          <p:cNvPr id="78" name="Elbow Connector 66"/>
          <p:cNvCxnSpPr/>
          <p:nvPr/>
        </p:nvCxnSpPr>
        <p:spPr bwMode="auto">
          <a:xfrm rot="16200000" flipV="1">
            <a:off x="562719" y="3321786"/>
            <a:ext cx="2381250" cy="635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8201" name="TextBox 97"/>
          <p:cNvSpPr txBox="1">
            <a:spLocks noChangeArrowheads="1"/>
          </p:cNvSpPr>
          <p:nvPr/>
        </p:nvSpPr>
        <p:spPr bwMode="auto">
          <a:xfrm>
            <a:off x="1756519" y="4699736"/>
            <a:ext cx="5794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i="1">
                <a:solidFill>
                  <a:schemeClr val="tx1"/>
                </a:solidFill>
                <a:latin typeface="Arial" charset="0"/>
                <a:ea typeface="MS PGothic" pitchFamily="34" charset="-128"/>
              </a:defRPr>
            </a:lvl1pPr>
            <a:lvl2pPr marL="742950" indent="-285750" eaLnBrk="0" hangingPunct="0">
              <a:defRPr sz="1400" i="1">
                <a:solidFill>
                  <a:schemeClr val="tx1"/>
                </a:solidFill>
                <a:latin typeface="Arial" charset="0"/>
                <a:ea typeface="MS PGothic" pitchFamily="34" charset="-128"/>
              </a:defRPr>
            </a:lvl2pPr>
            <a:lvl3pPr marL="1143000" indent="-228600" eaLnBrk="0" hangingPunct="0">
              <a:defRPr sz="1400" i="1">
                <a:solidFill>
                  <a:schemeClr val="tx1"/>
                </a:solidFill>
                <a:latin typeface="Arial" charset="0"/>
                <a:ea typeface="MS PGothic" pitchFamily="34" charset="-128"/>
              </a:defRPr>
            </a:lvl3pPr>
            <a:lvl4pPr marL="1600200" indent="-228600" eaLnBrk="0" hangingPunct="0">
              <a:defRPr sz="1400" i="1">
                <a:solidFill>
                  <a:schemeClr val="tx1"/>
                </a:solidFill>
                <a:latin typeface="Arial" charset="0"/>
                <a:ea typeface="MS PGothic" pitchFamily="34" charset="-128"/>
              </a:defRPr>
            </a:lvl4pPr>
            <a:lvl5pPr marL="2057400" indent="-228600" eaLnBrk="0" hangingPunct="0">
              <a:defRPr sz="1400" i="1">
                <a:solidFill>
                  <a:schemeClr val="tx1"/>
                </a:solidFill>
                <a:latin typeface="Arial" charset="0"/>
                <a:ea typeface="MS PGothic" pitchFamily="34" charset="-128"/>
              </a:defRPr>
            </a:lvl5pPr>
            <a:lvl6pPr marL="2514600" indent="-228600" algn="ctr" eaLnBrk="0" fontAlgn="base" hangingPunct="0">
              <a:spcBef>
                <a:spcPct val="0"/>
              </a:spcBef>
              <a:spcAft>
                <a:spcPct val="0"/>
              </a:spcAft>
              <a:defRPr sz="1400" i="1">
                <a:solidFill>
                  <a:schemeClr val="tx1"/>
                </a:solidFill>
                <a:latin typeface="Arial" charset="0"/>
                <a:ea typeface="MS PGothic" pitchFamily="34" charset="-128"/>
              </a:defRPr>
            </a:lvl6pPr>
            <a:lvl7pPr marL="2971800" indent="-228600" algn="ctr" eaLnBrk="0" fontAlgn="base" hangingPunct="0">
              <a:spcBef>
                <a:spcPct val="0"/>
              </a:spcBef>
              <a:spcAft>
                <a:spcPct val="0"/>
              </a:spcAft>
              <a:defRPr sz="1400" i="1">
                <a:solidFill>
                  <a:schemeClr val="tx1"/>
                </a:solidFill>
                <a:latin typeface="Arial" charset="0"/>
                <a:ea typeface="MS PGothic" pitchFamily="34" charset="-128"/>
              </a:defRPr>
            </a:lvl7pPr>
            <a:lvl8pPr marL="3429000" indent="-228600" algn="ctr" eaLnBrk="0" fontAlgn="base" hangingPunct="0">
              <a:spcBef>
                <a:spcPct val="0"/>
              </a:spcBef>
              <a:spcAft>
                <a:spcPct val="0"/>
              </a:spcAft>
              <a:defRPr sz="1400" i="1">
                <a:solidFill>
                  <a:schemeClr val="tx1"/>
                </a:solidFill>
                <a:latin typeface="Arial" charset="0"/>
                <a:ea typeface="MS PGothic" pitchFamily="34" charset="-128"/>
              </a:defRPr>
            </a:lvl8pPr>
            <a:lvl9pPr marL="3886200" indent="-228600" algn="ctr" eaLnBrk="0" fontAlgn="base" hangingPunct="0">
              <a:spcBef>
                <a:spcPct val="0"/>
              </a:spcBef>
              <a:spcAft>
                <a:spcPct val="0"/>
              </a:spcAft>
              <a:defRPr sz="1400" i="1">
                <a:solidFill>
                  <a:schemeClr val="tx1"/>
                </a:solidFill>
                <a:latin typeface="Arial" charset="0"/>
                <a:ea typeface="MS PGothic" pitchFamily="34" charset="-128"/>
              </a:defRPr>
            </a:lvl9pPr>
          </a:lstStyle>
          <a:p>
            <a:pPr eaLnBrk="1" hangingPunct="1"/>
            <a:r>
              <a:rPr lang="en-US" sz="1200" i="0">
                <a:solidFill>
                  <a:schemeClr val="bg1"/>
                </a:solidFill>
              </a:rPr>
              <a:t>HDD</a:t>
            </a:r>
          </a:p>
        </p:txBody>
      </p:sp>
      <p:sp>
        <p:nvSpPr>
          <p:cNvPr id="113" name="Rounded Rectangle 112"/>
          <p:cNvSpPr/>
          <p:nvPr/>
        </p:nvSpPr>
        <p:spPr bwMode="auto">
          <a:xfrm>
            <a:off x="1510614" y="1965417"/>
            <a:ext cx="1065232"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User application</a:t>
            </a:r>
          </a:p>
        </p:txBody>
      </p:sp>
      <p:cxnSp>
        <p:nvCxnSpPr>
          <p:cNvPr id="117" name="Elbow Connector 66"/>
          <p:cNvCxnSpPr/>
          <p:nvPr/>
        </p:nvCxnSpPr>
        <p:spPr bwMode="auto">
          <a:xfrm rot="5400000" flipH="1" flipV="1">
            <a:off x="2152599" y="3020955"/>
            <a:ext cx="887413" cy="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49" name="Rounded Rectangle 48"/>
          <p:cNvSpPr/>
          <p:nvPr/>
        </p:nvSpPr>
        <p:spPr bwMode="auto">
          <a:xfrm>
            <a:off x="1504226" y="3425736"/>
            <a:ext cx="1221473" cy="441274"/>
          </a:xfrm>
          <a:prstGeom prst="roundRect">
            <a:avLst/>
          </a:prstGeom>
          <a:solidFill>
            <a:srgbClr val="00B05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a:t>
            </a:r>
          </a:p>
          <a:p>
            <a:pPr algn="r">
              <a:defRPr/>
            </a:pPr>
            <a:r>
              <a:rPr lang="en-US" sz="900" dirty="0">
                <a:solidFill>
                  <a:schemeClr val="bg1"/>
                </a:solidFill>
                <a:latin typeface="Arial" pitchFamily="-111" charset="0"/>
                <a:ea typeface="ＭＳ Ｐゴシック" pitchFamily="-111" charset="-128"/>
              </a:rPr>
              <a:t>driver</a:t>
            </a:r>
          </a:p>
        </p:txBody>
      </p:sp>
      <p:pic>
        <p:nvPicPr>
          <p:cNvPr id="126" name="Picture 17" descr="database_red"/>
          <p:cNvPicPr>
            <a:picLocks noChangeAspect="1" noChangeArrowheads="1"/>
          </p:cNvPicPr>
          <p:nvPr/>
        </p:nvPicPr>
        <p:blipFill>
          <a:blip r:embed="rId13"/>
          <a:srcRect l="16000" t="25111" r="22778" b="10666"/>
          <a:stretch>
            <a:fillRect/>
          </a:stretch>
        </p:blipFill>
        <p:spPr bwMode="auto">
          <a:xfrm>
            <a:off x="7495331" y="4653698"/>
            <a:ext cx="593725" cy="623888"/>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27" name="Elbow Connector 66"/>
          <p:cNvCxnSpPr/>
          <p:nvPr/>
        </p:nvCxnSpPr>
        <p:spPr bwMode="auto">
          <a:xfrm rot="16200000" flipH="1">
            <a:off x="6791275" y="3633730"/>
            <a:ext cx="1943100" cy="11112"/>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8214" name="TextBox 128"/>
          <p:cNvSpPr txBox="1">
            <a:spLocks noChangeArrowheads="1"/>
          </p:cNvSpPr>
          <p:nvPr/>
        </p:nvSpPr>
        <p:spPr bwMode="auto">
          <a:xfrm>
            <a:off x="7511206" y="4709261"/>
            <a:ext cx="581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i="1">
                <a:solidFill>
                  <a:schemeClr val="tx1"/>
                </a:solidFill>
                <a:latin typeface="Arial" charset="0"/>
                <a:ea typeface="MS PGothic" pitchFamily="34" charset="-128"/>
              </a:defRPr>
            </a:lvl1pPr>
            <a:lvl2pPr marL="742950" indent="-285750" eaLnBrk="0" hangingPunct="0">
              <a:defRPr sz="1400" i="1">
                <a:solidFill>
                  <a:schemeClr val="tx1"/>
                </a:solidFill>
                <a:latin typeface="Arial" charset="0"/>
                <a:ea typeface="MS PGothic" pitchFamily="34" charset="-128"/>
              </a:defRPr>
            </a:lvl2pPr>
            <a:lvl3pPr marL="1143000" indent="-228600" eaLnBrk="0" hangingPunct="0">
              <a:defRPr sz="1400" i="1">
                <a:solidFill>
                  <a:schemeClr val="tx1"/>
                </a:solidFill>
                <a:latin typeface="Arial" charset="0"/>
                <a:ea typeface="MS PGothic" pitchFamily="34" charset="-128"/>
              </a:defRPr>
            </a:lvl3pPr>
            <a:lvl4pPr marL="1600200" indent="-228600" eaLnBrk="0" hangingPunct="0">
              <a:defRPr sz="1400" i="1">
                <a:solidFill>
                  <a:schemeClr val="tx1"/>
                </a:solidFill>
                <a:latin typeface="Arial" charset="0"/>
                <a:ea typeface="MS PGothic" pitchFamily="34" charset="-128"/>
              </a:defRPr>
            </a:lvl4pPr>
            <a:lvl5pPr marL="2057400" indent="-228600" eaLnBrk="0" hangingPunct="0">
              <a:defRPr sz="1400" i="1">
                <a:solidFill>
                  <a:schemeClr val="tx1"/>
                </a:solidFill>
                <a:latin typeface="Arial" charset="0"/>
                <a:ea typeface="MS PGothic" pitchFamily="34" charset="-128"/>
              </a:defRPr>
            </a:lvl5pPr>
            <a:lvl6pPr marL="2514600" indent="-228600" algn="ctr" eaLnBrk="0" fontAlgn="base" hangingPunct="0">
              <a:spcBef>
                <a:spcPct val="0"/>
              </a:spcBef>
              <a:spcAft>
                <a:spcPct val="0"/>
              </a:spcAft>
              <a:defRPr sz="1400" i="1">
                <a:solidFill>
                  <a:schemeClr val="tx1"/>
                </a:solidFill>
                <a:latin typeface="Arial" charset="0"/>
                <a:ea typeface="MS PGothic" pitchFamily="34" charset="-128"/>
              </a:defRPr>
            </a:lvl6pPr>
            <a:lvl7pPr marL="2971800" indent="-228600" algn="ctr" eaLnBrk="0" fontAlgn="base" hangingPunct="0">
              <a:spcBef>
                <a:spcPct val="0"/>
              </a:spcBef>
              <a:spcAft>
                <a:spcPct val="0"/>
              </a:spcAft>
              <a:defRPr sz="1400" i="1">
                <a:solidFill>
                  <a:schemeClr val="tx1"/>
                </a:solidFill>
                <a:latin typeface="Arial" charset="0"/>
                <a:ea typeface="MS PGothic" pitchFamily="34" charset="-128"/>
              </a:defRPr>
            </a:lvl7pPr>
            <a:lvl8pPr marL="3429000" indent="-228600" algn="ctr" eaLnBrk="0" fontAlgn="base" hangingPunct="0">
              <a:spcBef>
                <a:spcPct val="0"/>
              </a:spcBef>
              <a:spcAft>
                <a:spcPct val="0"/>
              </a:spcAft>
              <a:defRPr sz="1400" i="1">
                <a:solidFill>
                  <a:schemeClr val="tx1"/>
                </a:solidFill>
                <a:latin typeface="Arial" charset="0"/>
                <a:ea typeface="MS PGothic" pitchFamily="34" charset="-128"/>
              </a:defRPr>
            </a:lvl8pPr>
            <a:lvl9pPr marL="3886200" indent="-228600" algn="ctr" eaLnBrk="0" fontAlgn="base" hangingPunct="0">
              <a:spcBef>
                <a:spcPct val="0"/>
              </a:spcBef>
              <a:spcAft>
                <a:spcPct val="0"/>
              </a:spcAft>
              <a:defRPr sz="1400" i="1">
                <a:solidFill>
                  <a:schemeClr val="tx1"/>
                </a:solidFill>
                <a:latin typeface="Arial" charset="0"/>
                <a:ea typeface="MS PGothic" pitchFamily="34" charset="-128"/>
              </a:defRPr>
            </a:lvl9pPr>
          </a:lstStyle>
          <a:p>
            <a:pPr eaLnBrk="1" hangingPunct="1"/>
            <a:r>
              <a:rPr lang="en-US" sz="1200" i="0">
                <a:solidFill>
                  <a:schemeClr val="bg1"/>
                </a:solidFill>
              </a:rPr>
              <a:t>HDD</a:t>
            </a:r>
          </a:p>
        </p:txBody>
      </p:sp>
      <p:sp>
        <p:nvSpPr>
          <p:cNvPr id="132" name="Rounded Rectangle 131"/>
          <p:cNvSpPr/>
          <p:nvPr/>
        </p:nvSpPr>
        <p:spPr bwMode="auto">
          <a:xfrm>
            <a:off x="7259027" y="3434834"/>
            <a:ext cx="1221473" cy="441274"/>
          </a:xfrm>
          <a:prstGeom prst="roundRect">
            <a:avLst/>
          </a:prstGeom>
          <a:solidFill>
            <a:srgbClr val="00B05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a:t>
            </a:r>
          </a:p>
          <a:p>
            <a:pPr algn="r">
              <a:defRPr/>
            </a:pPr>
            <a:r>
              <a:rPr lang="en-US" sz="900" dirty="0">
                <a:solidFill>
                  <a:schemeClr val="bg1"/>
                </a:solidFill>
                <a:latin typeface="Arial" pitchFamily="-111" charset="0"/>
                <a:ea typeface="ＭＳ Ｐゴシック" pitchFamily="-111" charset="-128"/>
              </a:rPr>
              <a:t>driver</a:t>
            </a:r>
          </a:p>
        </p:txBody>
      </p:sp>
      <p:cxnSp>
        <p:nvCxnSpPr>
          <p:cNvPr id="81" name="Elbow Connector 66"/>
          <p:cNvCxnSpPr/>
          <p:nvPr/>
        </p:nvCxnSpPr>
        <p:spPr bwMode="auto">
          <a:xfrm flipV="1">
            <a:off x="2637581" y="2515336"/>
            <a:ext cx="5076825" cy="635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48" name="Rounded Rectangle 47"/>
          <p:cNvSpPr/>
          <p:nvPr/>
        </p:nvSpPr>
        <p:spPr bwMode="auto">
          <a:xfrm>
            <a:off x="1845420" y="2448017"/>
            <a:ext cx="900751"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l">
              <a:defRPr/>
            </a:pPr>
            <a:r>
              <a:rPr lang="en-US" sz="900" dirty="0">
                <a:solidFill>
                  <a:schemeClr val="bg1"/>
                </a:solidFill>
                <a:latin typeface="Arial" pitchFamily="-111" charset="0"/>
                <a:ea typeface="ＭＳ Ｐゴシック" pitchFamily="-111" charset="-128"/>
              </a:rPr>
              <a:t>Double-Take service</a:t>
            </a:r>
          </a:p>
        </p:txBody>
      </p:sp>
      <p:sp>
        <p:nvSpPr>
          <p:cNvPr id="133" name="Rounded Rectangle 132"/>
          <p:cNvSpPr/>
          <p:nvPr/>
        </p:nvSpPr>
        <p:spPr bwMode="auto">
          <a:xfrm>
            <a:off x="7600221" y="2354755"/>
            <a:ext cx="900751"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 service</a:t>
            </a:r>
          </a:p>
        </p:txBody>
      </p:sp>
      <p:sp>
        <p:nvSpPr>
          <p:cNvPr id="8" name="Cloud 7"/>
          <p:cNvSpPr/>
          <p:nvPr/>
        </p:nvSpPr>
        <p:spPr bwMode="auto">
          <a:xfrm>
            <a:off x="3560486" y="1732415"/>
            <a:ext cx="2066925" cy="1504950"/>
          </a:xfrm>
          <a:prstGeom prst="cloud">
            <a:avLst/>
          </a:prstGeom>
          <a:solidFill>
            <a:srgbClr val="EAEAEA"/>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endParaRPr lang="en-US">
              <a:latin typeface="Arial" pitchFamily="-111" charset="0"/>
              <a:ea typeface="ＭＳ Ｐゴシック" pitchFamily="-111" charset="-128"/>
            </a:endParaRPr>
          </a:p>
        </p:txBody>
      </p:sp>
      <p:sp>
        <p:nvSpPr>
          <p:cNvPr id="25" name="Rectangle 24"/>
          <p:cNvSpPr/>
          <p:nvPr/>
        </p:nvSpPr>
        <p:spPr bwMode="auto">
          <a:xfrm>
            <a:off x="1545170" y="2201983"/>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28" name="Rectangle 27"/>
          <p:cNvSpPr/>
          <p:nvPr/>
        </p:nvSpPr>
        <p:spPr bwMode="auto">
          <a:xfrm>
            <a:off x="2543731" y="3439379"/>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29" name="TextBox 28"/>
          <p:cNvSpPr txBox="1"/>
          <p:nvPr/>
        </p:nvSpPr>
        <p:spPr>
          <a:xfrm>
            <a:off x="1661269" y="4842611"/>
            <a:ext cx="217487" cy="338137"/>
          </a:xfrm>
          <a:prstGeom prst="rect">
            <a:avLst/>
          </a:prstGeom>
          <a:noFill/>
        </p:spPr>
        <p:txBody>
          <a:bodyPr>
            <a:spAutoFit/>
          </a:bodyPr>
          <a:lstStyle/>
          <a:p>
            <a:pPr>
              <a:defRPr/>
            </a:pPr>
            <a:r>
              <a:rPr lang="en-US" sz="1600" b="1" i="0" dirty="0">
                <a:solidFill>
                  <a:srgbClr val="7030A0"/>
                </a:solidFill>
                <a:effectLst>
                  <a:outerShdw blurRad="50800" dist="38100" dir="2700000" algn="tl" rotWithShape="0">
                    <a:prstClr val="black">
                      <a:alpha val="40000"/>
                    </a:prstClr>
                  </a:outerShdw>
                </a:effectLst>
                <a:sym typeface="Wingdings"/>
              </a:rPr>
              <a:t></a:t>
            </a:r>
            <a:endParaRPr lang="en-US" b="1" i="0" dirty="0">
              <a:solidFill>
                <a:srgbClr val="7030A0"/>
              </a:solidFill>
              <a:effectLst>
                <a:outerShdw blurRad="50800" dist="38100" dir="2700000" algn="tl" rotWithShape="0">
                  <a:prstClr val="black">
                    <a:alpha val="40000"/>
                  </a:prstClr>
                </a:outerShdw>
              </a:effectLst>
            </a:endParaRPr>
          </a:p>
        </p:txBody>
      </p:sp>
      <p:sp>
        <p:nvSpPr>
          <p:cNvPr id="31" name="Line Callout 2 30"/>
          <p:cNvSpPr/>
          <p:nvPr/>
        </p:nvSpPr>
        <p:spPr bwMode="auto">
          <a:xfrm>
            <a:off x="3436094" y="4052036"/>
            <a:ext cx="2019300" cy="1235075"/>
          </a:xfrm>
          <a:prstGeom prst="borderCallout2">
            <a:avLst>
              <a:gd name="adj1" fmla="val 20121"/>
              <a:gd name="adj2" fmla="val -1205"/>
              <a:gd name="adj3" fmla="val -26399"/>
              <a:gd name="adj4" fmla="val -17989"/>
              <a:gd name="adj5" fmla="val -36330"/>
              <a:gd name="adj6" fmla="val -39461"/>
            </a:avLst>
          </a:prstGeom>
          <a:solidFill>
            <a:srgbClr val="EAEAEA"/>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r>
              <a:rPr lang="en-US" sz="1400" dirty="0">
                <a:latin typeface="Arial" pitchFamily="-111" charset="0"/>
                <a:ea typeface="ＭＳ Ｐゴシック" pitchFamily="-111" charset="-128"/>
              </a:rPr>
              <a:t>The Double-Take driver sees bytes of I/O en route to the file system and copies them into memory </a:t>
            </a:r>
          </a:p>
        </p:txBody>
      </p:sp>
      <p:sp>
        <p:nvSpPr>
          <p:cNvPr id="32" name="Line Callout 2 31"/>
          <p:cNvSpPr/>
          <p:nvPr/>
        </p:nvSpPr>
        <p:spPr bwMode="auto">
          <a:xfrm>
            <a:off x="3491656" y="4155223"/>
            <a:ext cx="2174875" cy="1131888"/>
          </a:xfrm>
          <a:prstGeom prst="borderCallout2">
            <a:avLst>
              <a:gd name="adj1" fmla="val 42686"/>
              <a:gd name="adj2" fmla="val 621"/>
              <a:gd name="adj3" fmla="val -10287"/>
              <a:gd name="adj4" fmla="val -26988"/>
              <a:gd name="adj5" fmla="val -27490"/>
              <a:gd name="adj6" fmla="val -69481"/>
            </a:avLst>
          </a:prstGeom>
          <a:solidFill>
            <a:srgbClr val="EAEAEA"/>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r>
              <a:rPr lang="en-US" sz="1400" dirty="0">
                <a:latin typeface="Arial" pitchFamily="-111" charset="0"/>
                <a:ea typeface="ＭＳ Ｐゴシック" pitchFamily="-111" charset="-128"/>
              </a:rPr>
              <a:t>As confirmation of the write travels back to the application, Double-Take then sends the bytes to the target</a:t>
            </a:r>
          </a:p>
        </p:txBody>
      </p:sp>
    </p:spTree>
    <p:extLst>
      <p:ext uri="{BB962C8B-B14F-4D97-AF65-F5344CB8AC3E}">
        <p14:creationId xmlns:p14="http://schemas.microsoft.com/office/powerpoint/2010/main" val="1155594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42" presetClass="path" presetSubtype="0" accel="50000" decel="50000" fill="hold" nodeType="withEffect">
                                  <p:stCondLst>
                                    <p:cond delay="0"/>
                                  </p:stCondLst>
                                  <p:childTnLst>
                                    <p:animMotion origin="layout" path="M 0.00069 -0.00047 L 2.77556E-17 0.4037 " pathEditMode="relative" rAng="0" ptsTypes="AA">
                                      <p:cBhvr>
                                        <p:cTn id="9" dur="2000" fill="hold"/>
                                        <p:tgtEl>
                                          <p:spTgt spid="25"/>
                                        </p:tgtEl>
                                        <p:attrNameLst>
                                          <p:attrName>ppt_x</p:attrName>
                                          <p:attrName>ppt_y</p:attrName>
                                        </p:attrNameLst>
                                      </p:cBhvr>
                                      <p:rCtr x="0" y="202"/>
                                    </p:animMotion>
                                  </p:childTnLst>
                                </p:cTn>
                              </p:par>
                              <p:par>
                                <p:cTn id="10" presetID="3" presetClass="entr" presetSubtype="10" fill="hold" nodeType="withEffect">
                                  <p:stCondLst>
                                    <p:cond delay="70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par>
                                <p:cTn id="13" presetID="56" presetClass="path" presetSubtype="0" accel="50000" decel="50000" fill="hold" nodeType="withEffect">
                                  <p:stCondLst>
                                    <p:cond delay="0"/>
                                  </p:stCondLst>
                                  <p:childTnLst>
                                    <p:animMotion origin="layout" path="M -0.1092 0.03079 L -0.00104 -0.00093 " pathEditMode="relative" rAng="0" ptsTypes="AA">
                                      <p:cBhvr>
                                        <p:cTn id="14" dur="2000" fill="hold"/>
                                        <p:tgtEl>
                                          <p:spTgt spid="28"/>
                                        </p:tgtEl>
                                        <p:attrNameLst>
                                          <p:attrName>ppt_x</p:attrName>
                                          <p:attrName>ppt_y</p:attrName>
                                        </p:attrNameLst>
                                      </p:cBhvr>
                                      <p:rCtr x="54" y="-16"/>
                                    </p:animMotion>
                                  </p:childTnLst>
                                </p:cTn>
                              </p:par>
                              <p:par>
                                <p:cTn id="15" presetID="4"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ox(in)">
                                      <p:cBhvr>
                                        <p:cTn id="17" dur="500"/>
                                        <p:tgtEl>
                                          <p:spTgt spid="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3" presetClass="path" presetSubtype="0" accel="50000" decel="50000" fill="hold" nodeType="clickEffect">
                                  <p:stCondLst>
                                    <p:cond delay="0"/>
                                  </p:stCondLst>
                                  <p:childTnLst>
                                    <p:animMotion origin="layout" path="M 2.77556E-17 0.40115 L 0.03889 0.40115 " pathEditMode="relative" rAng="0" ptsTypes="AA">
                                      <p:cBhvr>
                                        <p:cTn id="21" dur="2000" fill="hold"/>
                                        <p:tgtEl>
                                          <p:spTgt spid="25"/>
                                        </p:tgtEl>
                                        <p:attrNameLst>
                                          <p:attrName>ppt_x</p:attrName>
                                          <p:attrName>ppt_y</p:attrName>
                                        </p:attrNameLst>
                                      </p:cBhvr>
                                      <p:rCtr x="19" y="0"/>
                                    </p:animMotion>
                                  </p:childTnLst>
                                </p:cTn>
                              </p:par>
                              <p:par>
                                <p:cTn id="22" presetID="3" presetClass="entr" presetSubtype="10" fill="hold" grpId="0" nodeType="withEffect">
                                  <p:stCondLst>
                                    <p:cond delay="1500"/>
                                  </p:stCondLst>
                                  <p:childTnLst>
                                    <p:set>
                                      <p:cBhvr>
                                        <p:cTn id="23" dur="1" fill="hold">
                                          <p:stCondLst>
                                            <p:cond delay="0"/>
                                          </p:stCondLst>
                                        </p:cTn>
                                        <p:tgtEl>
                                          <p:spTgt spid="29"/>
                                        </p:tgtEl>
                                        <p:attrNameLst>
                                          <p:attrName>style.visibility</p:attrName>
                                        </p:attrNameLst>
                                      </p:cBhvr>
                                      <p:to>
                                        <p:strVal val="visible"/>
                                      </p:to>
                                    </p:set>
                                    <p:animEffect transition="in" filter="blinds(horizontal)">
                                      <p:cBhvr>
                                        <p:cTn id="24" dur="500"/>
                                        <p:tgtEl>
                                          <p:spTgt spid="29"/>
                                        </p:tgtEl>
                                      </p:cBhvr>
                                    </p:animEffect>
                                  </p:childTnLst>
                                </p:cTn>
                              </p:par>
                              <p:par>
                                <p:cTn id="25" presetID="4" presetClass="exit" presetSubtype="16" fill="hold" grpId="1" nodeType="withEffect">
                                  <p:stCondLst>
                                    <p:cond delay="1500"/>
                                  </p:stCondLst>
                                  <p:childTnLst>
                                    <p:animEffect transition="out" filter="box(in)">
                                      <p:cBhvr>
                                        <p:cTn id="26" dur="500"/>
                                        <p:tgtEl>
                                          <p:spTgt spid="31"/>
                                        </p:tgtEl>
                                      </p:cBhvr>
                                    </p:animEffect>
                                    <p:set>
                                      <p:cBhvr>
                                        <p:cTn id="27" dur="1" fill="hold">
                                          <p:stCondLst>
                                            <p:cond delay="499"/>
                                          </p:stCondLst>
                                        </p:cTn>
                                        <p:tgtEl>
                                          <p:spTgt spid="31"/>
                                        </p:tgtEl>
                                        <p:attrNameLst>
                                          <p:attrName>style.visibility</p:attrName>
                                        </p:attrNameLst>
                                      </p:cBhvr>
                                      <p:to>
                                        <p:strVal val="hidden"/>
                                      </p:to>
                                    </p:set>
                                  </p:childTnLst>
                                </p:cTn>
                              </p:par>
                              <p:par>
                                <p:cTn id="28" presetID="64" presetClass="path" presetSubtype="0" accel="50000" decel="50000" fill="hold" grpId="1" nodeType="withEffect">
                                  <p:stCondLst>
                                    <p:cond delay="1500"/>
                                  </p:stCondLst>
                                  <p:childTnLst>
                                    <p:animMotion origin="layout" path="M -0.00139 2.96296E-6 L -0.00139 -0.19699 " pathEditMode="relative" rAng="0" ptsTypes="AA">
                                      <p:cBhvr>
                                        <p:cTn id="29" dur="2000" fill="hold"/>
                                        <p:tgtEl>
                                          <p:spTgt spid="29"/>
                                        </p:tgtEl>
                                        <p:attrNameLst>
                                          <p:attrName>ppt_x</p:attrName>
                                          <p:attrName>ppt_y</p:attrName>
                                        </p:attrNameLst>
                                      </p:cBhvr>
                                      <p:rCtr x="0" y="-99"/>
                                    </p:animMotion>
                                  </p:childTnLst>
                                </p:cTn>
                              </p:par>
                            </p:childTnLst>
                          </p:cTn>
                        </p:par>
                        <p:par>
                          <p:cTn id="30" fill="hold" nodeType="afterGroup">
                            <p:stCondLst>
                              <p:cond delay="3500"/>
                            </p:stCondLst>
                            <p:childTnLst>
                              <p:par>
                                <p:cTn id="31" presetID="4" presetClass="entr" presetSubtype="16"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ox(in)">
                                      <p:cBhvr>
                                        <p:cTn id="33" dur="500"/>
                                        <p:tgtEl>
                                          <p:spTgt spid="3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64" presetClass="path" presetSubtype="0" accel="50000" decel="50000" fill="hold" grpId="2" nodeType="clickEffect">
                                  <p:stCondLst>
                                    <p:cond delay="0"/>
                                  </p:stCondLst>
                                  <p:childTnLst>
                                    <p:animMotion origin="layout" path="M -0.00122 -0.19514 L -0.00122 -0.40209 " pathEditMode="relative" rAng="0" ptsTypes="AA">
                                      <p:cBhvr>
                                        <p:cTn id="37" dur="2000" fill="hold"/>
                                        <p:tgtEl>
                                          <p:spTgt spid="29"/>
                                        </p:tgtEl>
                                        <p:attrNameLst>
                                          <p:attrName>ppt_x</p:attrName>
                                          <p:attrName>ppt_y</p:attrName>
                                        </p:attrNameLst>
                                      </p:cBhvr>
                                      <p:rCtr x="0" y="-103"/>
                                    </p:animMotion>
                                  </p:childTnLst>
                                </p:cTn>
                              </p:par>
                              <p:par>
                                <p:cTn id="38" presetID="0" presetClass="path" presetSubtype="0" accel="50000" decel="50000" fill="hold" nodeType="withEffect">
                                  <p:stCondLst>
                                    <p:cond delay="500"/>
                                  </p:stCondLst>
                                  <p:childTnLst>
                                    <p:animMotion origin="layout" path="M -1.38889E-6 -0.00278 L -1.38889E-6 -0.14097 L 0.56424 -0.14097 L 0.56493 0.22153 " pathEditMode="relative" rAng="0" ptsTypes="AAAA">
                                      <p:cBhvr>
                                        <p:cTn id="39" dur="3000" fill="hold"/>
                                        <p:tgtEl>
                                          <p:spTgt spid="28"/>
                                        </p:tgtEl>
                                        <p:attrNameLst>
                                          <p:attrName>ppt_x</p:attrName>
                                          <p:attrName>ppt_y</p:attrName>
                                        </p:attrNameLst>
                                      </p:cBhvr>
                                      <p:rCtr x="282" y="43"/>
                                    </p:animMotion>
                                  </p:childTnLst>
                                </p:cTn>
                              </p:par>
                            </p:childTnLst>
                          </p:cTn>
                        </p:par>
                        <p:par>
                          <p:cTn id="40" fill="hold" nodeType="afterGroup">
                            <p:stCondLst>
                              <p:cond delay="3500"/>
                            </p:stCondLst>
                            <p:childTnLst>
                              <p:par>
                                <p:cTn id="41" presetID="3" presetClass="exit" presetSubtype="10" fill="hold" grpId="3" nodeType="afterEffect">
                                  <p:stCondLst>
                                    <p:cond delay="0"/>
                                  </p:stCondLst>
                                  <p:childTnLst>
                                    <p:animEffect transition="out" filter="blinds(horizontal)">
                                      <p:cBhvr>
                                        <p:cTn id="42" dur="500"/>
                                        <p:tgtEl>
                                          <p:spTgt spid="29"/>
                                        </p:tgtEl>
                                      </p:cBhvr>
                                    </p:animEffect>
                                    <p:set>
                                      <p:cBhvr>
                                        <p:cTn id="43"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9" grpId="2"/>
      <p:bldP spid="29" grpId="3"/>
      <p:bldP spid="31" grpId="0" animBg="1"/>
      <p:bldP spid="31" grpId="1"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286994" y="1491319"/>
            <a:ext cx="2305050" cy="4593097"/>
            <a:chOff x="550244" y="1491319"/>
            <a:chExt cx="2305050" cy="4593097"/>
          </a:xfrm>
        </p:grpSpPr>
        <p:sp>
          <p:nvSpPr>
            <p:cNvPr id="58" name="Rounded Rectangle 57"/>
            <p:cNvSpPr/>
            <p:nvPr/>
          </p:nvSpPr>
          <p:spPr bwMode="auto">
            <a:xfrm>
              <a:off x="550244" y="1491319"/>
              <a:ext cx="2305050" cy="4557712"/>
            </a:xfrm>
            <a:prstGeom prst="roundRect">
              <a:avLst/>
            </a:prstGeom>
            <a:solidFill>
              <a:schemeClr val="bg2">
                <a:lumMod val="9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en-US">
                <a:solidFill>
                  <a:schemeClr val="tx1"/>
                </a:solidFill>
              </a:endParaRPr>
            </a:p>
          </p:txBody>
        </p:sp>
        <p:graphicFrame>
          <p:nvGraphicFramePr>
            <p:cNvPr id="59" name="Diagram 58"/>
            <p:cNvGraphicFramePr/>
            <p:nvPr>
              <p:extLst>
                <p:ext uri="{D42A27DB-BD31-4B8C-83A1-F6EECF244321}">
                  <p14:modId xmlns:p14="http://schemas.microsoft.com/office/powerpoint/2010/main" val="3752227911"/>
                </p:ext>
              </p:extLst>
            </p:nvPr>
          </p:nvGraphicFramePr>
          <p:xfrm>
            <a:off x="567881" y="1630696"/>
            <a:ext cx="2249605" cy="445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50" name="Group 49"/>
          <p:cNvGrpSpPr/>
          <p:nvPr/>
        </p:nvGrpSpPr>
        <p:grpSpPr>
          <a:xfrm>
            <a:off x="550244" y="1491319"/>
            <a:ext cx="2305050" cy="4593097"/>
            <a:chOff x="550244" y="1491319"/>
            <a:chExt cx="2305050" cy="4593097"/>
          </a:xfrm>
        </p:grpSpPr>
        <p:sp>
          <p:nvSpPr>
            <p:cNvPr id="52" name="Rounded Rectangle 51"/>
            <p:cNvSpPr/>
            <p:nvPr/>
          </p:nvSpPr>
          <p:spPr bwMode="auto">
            <a:xfrm>
              <a:off x="550244" y="1491319"/>
              <a:ext cx="2305050" cy="4557712"/>
            </a:xfrm>
            <a:prstGeom prst="roundRect">
              <a:avLst/>
            </a:prstGeom>
            <a:solidFill>
              <a:schemeClr val="bg2">
                <a:lumMod val="9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a:defRPr/>
              </a:pPr>
              <a:endParaRPr lang="en-US">
                <a:solidFill>
                  <a:schemeClr val="tx1"/>
                </a:solidFill>
              </a:endParaRPr>
            </a:p>
          </p:txBody>
        </p:sp>
        <p:graphicFrame>
          <p:nvGraphicFramePr>
            <p:cNvPr id="53" name="Diagram 52"/>
            <p:cNvGraphicFramePr/>
            <p:nvPr>
              <p:extLst>
                <p:ext uri="{D42A27DB-BD31-4B8C-83A1-F6EECF244321}">
                  <p14:modId xmlns:p14="http://schemas.microsoft.com/office/powerpoint/2010/main" val="2433490743"/>
                </p:ext>
              </p:extLst>
            </p:nvPr>
          </p:nvGraphicFramePr>
          <p:xfrm>
            <a:off x="567881" y="1630696"/>
            <a:ext cx="2249605" cy="44537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46" name="Cloud 45"/>
          <p:cNvSpPr/>
          <p:nvPr/>
        </p:nvSpPr>
        <p:spPr bwMode="auto">
          <a:xfrm>
            <a:off x="4816794" y="2634265"/>
            <a:ext cx="855226" cy="622699"/>
          </a:xfrm>
          <a:prstGeom prst="cloud">
            <a:avLst/>
          </a:prstGeom>
          <a:solidFill>
            <a:schemeClr val="bg2"/>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endParaRPr lang="en-US">
              <a:latin typeface="Arial" pitchFamily="-111" charset="0"/>
              <a:ea typeface="ＭＳ Ｐゴシック" pitchFamily="-111" charset="-128"/>
            </a:endParaRPr>
          </a:p>
        </p:txBody>
      </p:sp>
      <p:sp>
        <p:nvSpPr>
          <p:cNvPr id="34" name="Lightning Bolt 33"/>
          <p:cNvSpPr>
            <a:spLocks noChangeArrowheads="1"/>
          </p:cNvSpPr>
          <p:nvPr/>
        </p:nvSpPr>
        <p:spPr bwMode="auto">
          <a:xfrm rot="-486635">
            <a:off x="4943644" y="2699753"/>
            <a:ext cx="771525" cy="846138"/>
          </a:xfrm>
          <a:prstGeom prst="lightningBolt">
            <a:avLst/>
          </a:prstGeom>
          <a:solidFill>
            <a:srgbClr val="FFFF00"/>
          </a:solidFill>
          <a:ln w="12700" algn="ctr">
            <a:solidFill>
              <a:schemeClr val="tx1"/>
            </a:solidFill>
            <a:round/>
            <a:headEnd/>
            <a:tailEnd/>
          </a:ln>
        </p:spPr>
        <p:txBody>
          <a:bodyPr/>
          <a:lstStyle/>
          <a:p>
            <a:endParaRPr lang="en-US"/>
          </a:p>
        </p:txBody>
      </p:sp>
      <p:sp>
        <p:nvSpPr>
          <p:cNvPr id="9222" name="Title 1"/>
          <p:cNvSpPr>
            <a:spLocks noGrp="1"/>
          </p:cNvSpPr>
          <p:nvPr>
            <p:ph type="title"/>
          </p:nvPr>
        </p:nvSpPr>
        <p:spPr/>
        <p:txBody>
          <a:bodyPr/>
          <a:lstStyle/>
          <a:p>
            <a:r>
              <a:rPr lang="en-US" dirty="0"/>
              <a:t>How does replication work?</a:t>
            </a:r>
            <a:endParaRPr lang="en-US" dirty="0" smtClean="0"/>
          </a:p>
        </p:txBody>
      </p:sp>
      <p:pic>
        <p:nvPicPr>
          <p:cNvPr id="51" name="Picture 17" descr="database_red"/>
          <p:cNvPicPr>
            <a:picLocks noChangeAspect="1" noChangeArrowheads="1"/>
          </p:cNvPicPr>
          <p:nvPr/>
        </p:nvPicPr>
        <p:blipFill>
          <a:blip r:embed="rId13"/>
          <a:srcRect l="16000" t="25111" r="22778" b="10666"/>
          <a:stretch>
            <a:fillRect/>
          </a:stretch>
        </p:blipFill>
        <p:spPr bwMode="auto">
          <a:xfrm>
            <a:off x="1467019" y="4612691"/>
            <a:ext cx="593725" cy="6223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9227" name="TextBox 97"/>
          <p:cNvSpPr txBox="1">
            <a:spLocks noChangeArrowheads="1"/>
          </p:cNvSpPr>
          <p:nvPr/>
        </p:nvSpPr>
        <p:spPr bwMode="auto">
          <a:xfrm>
            <a:off x="1489244" y="4620628"/>
            <a:ext cx="581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i="1">
                <a:solidFill>
                  <a:schemeClr val="tx1"/>
                </a:solidFill>
                <a:latin typeface="Arial" charset="0"/>
                <a:ea typeface="MS PGothic" pitchFamily="34" charset="-128"/>
              </a:defRPr>
            </a:lvl1pPr>
            <a:lvl2pPr marL="742950" indent="-285750" eaLnBrk="0" hangingPunct="0">
              <a:defRPr sz="1400" i="1">
                <a:solidFill>
                  <a:schemeClr val="tx1"/>
                </a:solidFill>
                <a:latin typeface="Arial" charset="0"/>
                <a:ea typeface="MS PGothic" pitchFamily="34" charset="-128"/>
              </a:defRPr>
            </a:lvl2pPr>
            <a:lvl3pPr marL="1143000" indent="-228600" eaLnBrk="0" hangingPunct="0">
              <a:defRPr sz="1400" i="1">
                <a:solidFill>
                  <a:schemeClr val="tx1"/>
                </a:solidFill>
                <a:latin typeface="Arial" charset="0"/>
                <a:ea typeface="MS PGothic" pitchFamily="34" charset="-128"/>
              </a:defRPr>
            </a:lvl3pPr>
            <a:lvl4pPr marL="1600200" indent="-228600" eaLnBrk="0" hangingPunct="0">
              <a:defRPr sz="1400" i="1">
                <a:solidFill>
                  <a:schemeClr val="tx1"/>
                </a:solidFill>
                <a:latin typeface="Arial" charset="0"/>
                <a:ea typeface="MS PGothic" pitchFamily="34" charset="-128"/>
              </a:defRPr>
            </a:lvl4pPr>
            <a:lvl5pPr marL="2057400" indent="-228600" eaLnBrk="0" hangingPunct="0">
              <a:defRPr sz="1400" i="1">
                <a:solidFill>
                  <a:schemeClr val="tx1"/>
                </a:solidFill>
                <a:latin typeface="Arial" charset="0"/>
                <a:ea typeface="MS PGothic" pitchFamily="34" charset="-128"/>
              </a:defRPr>
            </a:lvl5pPr>
            <a:lvl6pPr marL="2514600" indent="-228600" algn="ctr" eaLnBrk="0" fontAlgn="base" hangingPunct="0">
              <a:spcBef>
                <a:spcPct val="0"/>
              </a:spcBef>
              <a:spcAft>
                <a:spcPct val="0"/>
              </a:spcAft>
              <a:defRPr sz="1400" i="1">
                <a:solidFill>
                  <a:schemeClr val="tx1"/>
                </a:solidFill>
                <a:latin typeface="Arial" charset="0"/>
                <a:ea typeface="MS PGothic" pitchFamily="34" charset="-128"/>
              </a:defRPr>
            </a:lvl6pPr>
            <a:lvl7pPr marL="2971800" indent="-228600" algn="ctr" eaLnBrk="0" fontAlgn="base" hangingPunct="0">
              <a:spcBef>
                <a:spcPct val="0"/>
              </a:spcBef>
              <a:spcAft>
                <a:spcPct val="0"/>
              </a:spcAft>
              <a:defRPr sz="1400" i="1">
                <a:solidFill>
                  <a:schemeClr val="tx1"/>
                </a:solidFill>
                <a:latin typeface="Arial" charset="0"/>
                <a:ea typeface="MS PGothic" pitchFamily="34" charset="-128"/>
              </a:defRPr>
            </a:lvl7pPr>
            <a:lvl8pPr marL="3429000" indent="-228600" algn="ctr" eaLnBrk="0" fontAlgn="base" hangingPunct="0">
              <a:spcBef>
                <a:spcPct val="0"/>
              </a:spcBef>
              <a:spcAft>
                <a:spcPct val="0"/>
              </a:spcAft>
              <a:defRPr sz="1400" i="1">
                <a:solidFill>
                  <a:schemeClr val="tx1"/>
                </a:solidFill>
                <a:latin typeface="Arial" charset="0"/>
                <a:ea typeface="MS PGothic" pitchFamily="34" charset="-128"/>
              </a:defRPr>
            </a:lvl8pPr>
            <a:lvl9pPr marL="3886200" indent="-228600" algn="ctr" eaLnBrk="0" fontAlgn="base" hangingPunct="0">
              <a:spcBef>
                <a:spcPct val="0"/>
              </a:spcBef>
              <a:spcAft>
                <a:spcPct val="0"/>
              </a:spcAft>
              <a:defRPr sz="1400" i="1">
                <a:solidFill>
                  <a:schemeClr val="tx1"/>
                </a:solidFill>
                <a:latin typeface="Arial" charset="0"/>
                <a:ea typeface="MS PGothic" pitchFamily="34" charset="-128"/>
              </a:defRPr>
            </a:lvl9pPr>
          </a:lstStyle>
          <a:p>
            <a:pPr eaLnBrk="1" hangingPunct="1"/>
            <a:r>
              <a:rPr lang="en-US" sz="1200" i="0">
                <a:solidFill>
                  <a:schemeClr val="bg1"/>
                </a:solidFill>
              </a:rPr>
              <a:t>HDD</a:t>
            </a:r>
          </a:p>
        </p:txBody>
      </p:sp>
      <p:sp>
        <p:nvSpPr>
          <p:cNvPr id="113" name="Rounded Rectangle 112"/>
          <p:cNvSpPr/>
          <p:nvPr/>
        </p:nvSpPr>
        <p:spPr bwMode="auto">
          <a:xfrm>
            <a:off x="1508452" y="1983147"/>
            <a:ext cx="1221910"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l">
              <a:defRPr/>
            </a:pPr>
            <a:r>
              <a:rPr lang="en-US" sz="900" dirty="0">
                <a:solidFill>
                  <a:schemeClr val="bg1"/>
                </a:solidFill>
                <a:latin typeface="Arial" pitchFamily="-111" charset="0"/>
                <a:ea typeface="ＭＳ Ｐゴシック" pitchFamily="-111" charset="-128"/>
              </a:rPr>
              <a:t>User application</a:t>
            </a:r>
          </a:p>
        </p:txBody>
      </p:sp>
      <p:cxnSp>
        <p:nvCxnSpPr>
          <p:cNvPr id="117" name="Elbow Connector 66"/>
          <p:cNvCxnSpPr/>
          <p:nvPr/>
        </p:nvCxnSpPr>
        <p:spPr bwMode="auto">
          <a:xfrm rot="5400000" flipH="1" flipV="1">
            <a:off x="2150437" y="3038685"/>
            <a:ext cx="887413" cy="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49" name="Rounded Rectangle 48"/>
          <p:cNvSpPr/>
          <p:nvPr/>
        </p:nvSpPr>
        <p:spPr bwMode="auto">
          <a:xfrm>
            <a:off x="1502064" y="3443466"/>
            <a:ext cx="1221473" cy="441274"/>
          </a:xfrm>
          <a:prstGeom prst="roundRect">
            <a:avLst/>
          </a:prstGeom>
          <a:solidFill>
            <a:srgbClr val="00B05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a:t>
            </a:r>
          </a:p>
          <a:p>
            <a:pPr algn="r">
              <a:defRPr/>
            </a:pPr>
            <a:r>
              <a:rPr lang="en-US" sz="900" dirty="0">
                <a:solidFill>
                  <a:schemeClr val="bg1"/>
                </a:solidFill>
                <a:latin typeface="Arial" pitchFamily="-111" charset="0"/>
                <a:ea typeface="ＭＳ Ｐゴシック" pitchFamily="-111" charset="-128"/>
              </a:rPr>
              <a:t>driver</a:t>
            </a:r>
          </a:p>
        </p:txBody>
      </p:sp>
      <p:pic>
        <p:nvPicPr>
          <p:cNvPr id="126" name="Picture 17" descr="database_red"/>
          <p:cNvPicPr>
            <a:picLocks noChangeAspect="1" noChangeArrowheads="1"/>
          </p:cNvPicPr>
          <p:nvPr/>
        </p:nvPicPr>
        <p:blipFill>
          <a:blip r:embed="rId13"/>
          <a:srcRect l="16000" t="25111" r="22778" b="10666"/>
          <a:stretch>
            <a:fillRect/>
          </a:stretch>
        </p:blipFill>
        <p:spPr bwMode="auto">
          <a:xfrm>
            <a:off x="7493169" y="4671428"/>
            <a:ext cx="593725" cy="623888"/>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27" name="Elbow Connector 66"/>
          <p:cNvCxnSpPr/>
          <p:nvPr/>
        </p:nvCxnSpPr>
        <p:spPr bwMode="auto">
          <a:xfrm rot="16200000" flipH="1">
            <a:off x="6789113" y="3651460"/>
            <a:ext cx="1943100" cy="11112"/>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9240" name="TextBox 128"/>
          <p:cNvSpPr txBox="1">
            <a:spLocks noChangeArrowheads="1"/>
          </p:cNvSpPr>
          <p:nvPr/>
        </p:nvSpPr>
        <p:spPr bwMode="auto">
          <a:xfrm>
            <a:off x="7509044" y="4726991"/>
            <a:ext cx="581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i="1">
                <a:solidFill>
                  <a:schemeClr val="tx1"/>
                </a:solidFill>
                <a:latin typeface="Arial" charset="0"/>
                <a:ea typeface="MS PGothic" pitchFamily="34" charset="-128"/>
              </a:defRPr>
            </a:lvl1pPr>
            <a:lvl2pPr marL="742950" indent="-285750" eaLnBrk="0" hangingPunct="0">
              <a:defRPr sz="1400" i="1">
                <a:solidFill>
                  <a:schemeClr val="tx1"/>
                </a:solidFill>
                <a:latin typeface="Arial" charset="0"/>
                <a:ea typeface="MS PGothic" pitchFamily="34" charset="-128"/>
              </a:defRPr>
            </a:lvl2pPr>
            <a:lvl3pPr marL="1143000" indent="-228600" eaLnBrk="0" hangingPunct="0">
              <a:defRPr sz="1400" i="1">
                <a:solidFill>
                  <a:schemeClr val="tx1"/>
                </a:solidFill>
                <a:latin typeface="Arial" charset="0"/>
                <a:ea typeface="MS PGothic" pitchFamily="34" charset="-128"/>
              </a:defRPr>
            </a:lvl3pPr>
            <a:lvl4pPr marL="1600200" indent="-228600" eaLnBrk="0" hangingPunct="0">
              <a:defRPr sz="1400" i="1">
                <a:solidFill>
                  <a:schemeClr val="tx1"/>
                </a:solidFill>
                <a:latin typeface="Arial" charset="0"/>
                <a:ea typeface="MS PGothic" pitchFamily="34" charset="-128"/>
              </a:defRPr>
            </a:lvl4pPr>
            <a:lvl5pPr marL="2057400" indent="-228600" eaLnBrk="0" hangingPunct="0">
              <a:defRPr sz="1400" i="1">
                <a:solidFill>
                  <a:schemeClr val="tx1"/>
                </a:solidFill>
                <a:latin typeface="Arial" charset="0"/>
                <a:ea typeface="MS PGothic" pitchFamily="34" charset="-128"/>
              </a:defRPr>
            </a:lvl5pPr>
            <a:lvl6pPr marL="2514600" indent="-228600" algn="ctr" eaLnBrk="0" fontAlgn="base" hangingPunct="0">
              <a:spcBef>
                <a:spcPct val="0"/>
              </a:spcBef>
              <a:spcAft>
                <a:spcPct val="0"/>
              </a:spcAft>
              <a:defRPr sz="1400" i="1">
                <a:solidFill>
                  <a:schemeClr val="tx1"/>
                </a:solidFill>
                <a:latin typeface="Arial" charset="0"/>
                <a:ea typeface="MS PGothic" pitchFamily="34" charset="-128"/>
              </a:defRPr>
            </a:lvl6pPr>
            <a:lvl7pPr marL="2971800" indent="-228600" algn="ctr" eaLnBrk="0" fontAlgn="base" hangingPunct="0">
              <a:spcBef>
                <a:spcPct val="0"/>
              </a:spcBef>
              <a:spcAft>
                <a:spcPct val="0"/>
              </a:spcAft>
              <a:defRPr sz="1400" i="1">
                <a:solidFill>
                  <a:schemeClr val="tx1"/>
                </a:solidFill>
                <a:latin typeface="Arial" charset="0"/>
                <a:ea typeface="MS PGothic" pitchFamily="34" charset="-128"/>
              </a:defRPr>
            </a:lvl7pPr>
            <a:lvl8pPr marL="3429000" indent="-228600" algn="ctr" eaLnBrk="0" fontAlgn="base" hangingPunct="0">
              <a:spcBef>
                <a:spcPct val="0"/>
              </a:spcBef>
              <a:spcAft>
                <a:spcPct val="0"/>
              </a:spcAft>
              <a:defRPr sz="1400" i="1">
                <a:solidFill>
                  <a:schemeClr val="tx1"/>
                </a:solidFill>
                <a:latin typeface="Arial" charset="0"/>
                <a:ea typeface="MS PGothic" pitchFamily="34" charset="-128"/>
              </a:defRPr>
            </a:lvl8pPr>
            <a:lvl9pPr marL="3886200" indent="-228600" algn="ctr" eaLnBrk="0" fontAlgn="base" hangingPunct="0">
              <a:spcBef>
                <a:spcPct val="0"/>
              </a:spcBef>
              <a:spcAft>
                <a:spcPct val="0"/>
              </a:spcAft>
              <a:defRPr sz="1400" i="1">
                <a:solidFill>
                  <a:schemeClr val="tx1"/>
                </a:solidFill>
                <a:latin typeface="Arial" charset="0"/>
                <a:ea typeface="MS PGothic" pitchFamily="34" charset="-128"/>
              </a:defRPr>
            </a:lvl9pPr>
          </a:lstStyle>
          <a:p>
            <a:pPr eaLnBrk="1" hangingPunct="1"/>
            <a:r>
              <a:rPr lang="en-US" sz="1200" i="0">
                <a:solidFill>
                  <a:schemeClr val="bg1"/>
                </a:solidFill>
              </a:rPr>
              <a:t>HDD</a:t>
            </a:r>
          </a:p>
        </p:txBody>
      </p:sp>
      <p:sp>
        <p:nvSpPr>
          <p:cNvPr id="132" name="Rounded Rectangle 131"/>
          <p:cNvSpPr/>
          <p:nvPr/>
        </p:nvSpPr>
        <p:spPr bwMode="auto">
          <a:xfrm>
            <a:off x="7256865" y="3452564"/>
            <a:ext cx="1221473" cy="441274"/>
          </a:xfrm>
          <a:prstGeom prst="roundRect">
            <a:avLst/>
          </a:prstGeom>
          <a:solidFill>
            <a:srgbClr val="00B05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a:t>
            </a:r>
          </a:p>
          <a:p>
            <a:pPr algn="r">
              <a:defRPr/>
            </a:pPr>
            <a:r>
              <a:rPr lang="en-US" sz="900" dirty="0">
                <a:solidFill>
                  <a:schemeClr val="bg1"/>
                </a:solidFill>
                <a:latin typeface="Arial" pitchFamily="-111" charset="0"/>
                <a:ea typeface="ＭＳ Ｐゴシック" pitchFamily="-111" charset="-128"/>
              </a:rPr>
              <a:t>driver</a:t>
            </a:r>
          </a:p>
        </p:txBody>
      </p:sp>
      <p:cxnSp>
        <p:nvCxnSpPr>
          <p:cNvPr id="81" name="Elbow Connector 66"/>
          <p:cNvCxnSpPr/>
          <p:nvPr/>
        </p:nvCxnSpPr>
        <p:spPr bwMode="auto">
          <a:xfrm flipV="1">
            <a:off x="2635419" y="2533066"/>
            <a:ext cx="5076825" cy="6350"/>
          </a:xfrm>
          <a:prstGeom prst="straightConnector1">
            <a:avLst/>
          </a:prstGeom>
          <a:solidFill>
            <a:srgbClr val="EAEAEA"/>
          </a:solidFill>
          <a:ln w="57150" cap="rnd" cmpd="sng" algn="ctr">
            <a:solidFill>
              <a:srgbClr val="FFFF00"/>
            </a:solidFill>
            <a:prstDash val="solid"/>
            <a:round/>
            <a:headEnd type="none" w="med" len="med"/>
            <a:tailEnd type="arrow" w="sm" len="sm"/>
          </a:ln>
          <a:effectLst>
            <a:outerShdw blurRad="50800" dist="38100" dir="2700000" algn="tl" rotWithShape="0">
              <a:prstClr val="black">
                <a:alpha val="40000"/>
              </a:prstClr>
            </a:outerShdw>
          </a:effectLst>
        </p:spPr>
      </p:cxnSp>
      <p:sp>
        <p:nvSpPr>
          <p:cNvPr id="48" name="Rounded Rectangle 47"/>
          <p:cNvSpPr/>
          <p:nvPr/>
        </p:nvSpPr>
        <p:spPr bwMode="auto">
          <a:xfrm>
            <a:off x="1508888" y="2465747"/>
            <a:ext cx="1235121"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l">
              <a:defRPr/>
            </a:pPr>
            <a:r>
              <a:rPr lang="en-US" sz="900" dirty="0">
                <a:solidFill>
                  <a:schemeClr val="bg1"/>
                </a:solidFill>
                <a:latin typeface="Arial" pitchFamily="-111" charset="0"/>
                <a:ea typeface="ＭＳ Ｐゴシック" pitchFamily="-111" charset="-128"/>
              </a:rPr>
              <a:t>Double-Take service</a:t>
            </a:r>
          </a:p>
        </p:txBody>
      </p:sp>
      <p:sp>
        <p:nvSpPr>
          <p:cNvPr id="133" name="Rounded Rectangle 132"/>
          <p:cNvSpPr/>
          <p:nvPr/>
        </p:nvSpPr>
        <p:spPr bwMode="auto">
          <a:xfrm>
            <a:off x="7598059" y="2372485"/>
            <a:ext cx="900751" cy="429909"/>
          </a:xfrm>
          <a:prstGeom prst="roundRect">
            <a:avLst/>
          </a:prstGeom>
          <a:solidFill>
            <a:srgbClr val="0070C0">
              <a:alpha val="65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Double-Take service</a:t>
            </a:r>
          </a:p>
        </p:txBody>
      </p:sp>
      <p:sp>
        <p:nvSpPr>
          <p:cNvPr id="8" name="Cloud 7"/>
          <p:cNvSpPr/>
          <p:nvPr/>
        </p:nvSpPr>
        <p:spPr bwMode="auto">
          <a:xfrm>
            <a:off x="3558324" y="1750145"/>
            <a:ext cx="2066925" cy="1504950"/>
          </a:xfrm>
          <a:prstGeom prst="cloud">
            <a:avLst/>
          </a:prstGeom>
          <a:solidFill>
            <a:srgbClr val="EAEAEA"/>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endParaRPr lang="en-US">
              <a:latin typeface="Arial" pitchFamily="-111" charset="0"/>
              <a:ea typeface="ＭＳ Ｐゴシック" pitchFamily="-111" charset="-128"/>
            </a:endParaRPr>
          </a:p>
        </p:txBody>
      </p:sp>
      <p:sp>
        <p:nvSpPr>
          <p:cNvPr id="28" name="Rectangle 27"/>
          <p:cNvSpPr/>
          <p:nvPr/>
        </p:nvSpPr>
        <p:spPr bwMode="auto">
          <a:xfrm>
            <a:off x="2541569" y="3457109"/>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31" name="Line Callout 2 30"/>
          <p:cNvSpPr/>
          <p:nvPr/>
        </p:nvSpPr>
        <p:spPr bwMode="auto">
          <a:xfrm>
            <a:off x="3446632" y="3895142"/>
            <a:ext cx="2019300" cy="1001712"/>
          </a:xfrm>
          <a:prstGeom prst="borderCallout2">
            <a:avLst>
              <a:gd name="adj1" fmla="val 1565"/>
              <a:gd name="adj2" fmla="val 2149"/>
              <a:gd name="adj3" fmla="val -61381"/>
              <a:gd name="adj4" fmla="val -14507"/>
              <a:gd name="adj5" fmla="val -115399"/>
              <a:gd name="adj6" fmla="val -34301"/>
            </a:avLst>
          </a:prstGeom>
          <a:solidFill>
            <a:srgbClr val="EAEAEA"/>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r>
              <a:rPr lang="en-US" sz="1400" dirty="0">
                <a:latin typeface="Arial" pitchFamily="-111" charset="0"/>
                <a:ea typeface="ＭＳ Ｐゴシック" pitchFamily="-111" charset="-128"/>
              </a:rPr>
              <a:t>During high-latency periods, Double-Take will buffer changes to memory</a:t>
            </a:r>
          </a:p>
        </p:txBody>
      </p:sp>
      <p:sp>
        <p:nvSpPr>
          <p:cNvPr id="33" name="Lightning Bolt 32"/>
          <p:cNvSpPr>
            <a:spLocks noChangeArrowheads="1"/>
          </p:cNvSpPr>
          <p:nvPr/>
        </p:nvSpPr>
        <p:spPr bwMode="auto">
          <a:xfrm rot="3047106">
            <a:off x="3679200" y="2622760"/>
            <a:ext cx="771525" cy="846138"/>
          </a:xfrm>
          <a:prstGeom prst="lightningBolt">
            <a:avLst/>
          </a:prstGeom>
          <a:solidFill>
            <a:srgbClr val="FFFF00"/>
          </a:solidFill>
          <a:ln w="12700" algn="ctr">
            <a:solidFill>
              <a:schemeClr val="tx1"/>
            </a:solidFill>
            <a:round/>
            <a:headEnd/>
            <a:tailEnd/>
          </a:ln>
        </p:spPr>
        <p:txBody>
          <a:bodyPr/>
          <a:lstStyle/>
          <a:p>
            <a:endParaRPr lang="en-US"/>
          </a:p>
        </p:txBody>
      </p:sp>
      <p:sp>
        <p:nvSpPr>
          <p:cNvPr id="35" name="Rectangle 34"/>
          <p:cNvSpPr/>
          <p:nvPr/>
        </p:nvSpPr>
        <p:spPr bwMode="auto">
          <a:xfrm>
            <a:off x="2537020" y="3445736"/>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36" name="Rectangle 35"/>
          <p:cNvSpPr/>
          <p:nvPr/>
        </p:nvSpPr>
        <p:spPr bwMode="auto">
          <a:xfrm>
            <a:off x="2539295" y="3441187"/>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37" name="Rectangle 36"/>
          <p:cNvSpPr/>
          <p:nvPr/>
        </p:nvSpPr>
        <p:spPr bwMode="auto">
          <a:xfrm>
            <a:off x="2527922" y="3457109"/>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38" name="Rectangle 37"/>
          <p:cNvSpPr/>
          <p:nvPr/>
        </p:nvSpPr>
        <p:spPr bwMode="auto">
          <a:xfrm>
            <a:off x="2530195" y="3432088"/>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0" name="Rectangle 39"/>
          <p:cNvSpPr/>
          <p:nvPr/>
        </p:nvSpPr>
        <p:spPr bwMode="auto">
          <a:xfrm>
            <a:off x="2530197" y="3418441"/>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1" name="Rounded Rectangle 40"/>
          <p:cNvSpPr/>
          <p:nvPr/>
        </p:nvSpPr>
        <p:spPr bwMode="auto">
          <a:xfrm>
            <a:off x="1914121" y="4401204"/>
            <a:ext cx="817790" cy="868534"/>
          </a:xfrm>
          <a:prstGeom prst="roundRect">
            <a:avLst/>
          </a:prstGeom>
          <a:solidFill>
            <a:srgbClr val="FF0000">
              <a:alpha val="28000"/>
            </a:srgbClr>
          </a:solidFill>
          <a:ln w="6350" cap="flat" cmpd="sng" algn="ctr">
            <a:noFill/>
            <a:prstDash val="solid"/>
            <a:round/>
            <a:headEnd type="none" w="med" len="med"/>
            <a:tailEnd type="none" w="med" len="med"/>
          </a:ln>
          <a:effectLst/>
          <a:scene3d>
            <a:camera prst="orthographicFront"/>
            <a:lightRig rig="threePt" dir="t"/>
          </a:scene3d>
          <a:sp3d>
            <a:bevelT/>
          </a:sp3d>
        </p:spPr>
        <p:txBody>
          <a:bodyPr/>
          <a:lstStyle/>
          <a:p>
            <a:pPr algn="r">
              <a:defRPr/>
            </a:pPr>
            <a:r>
              <a:rPr lang="en-US" sz="900" dirty="0">
                <a:solidFill>
                  <a:schemeClr val="bg1"/>
                </a:solidFill>
                <a:latin typeface="Arial" pitchFamily="-111" charset="0"/>
                <a:ea typeface="ＭＳ Ｐゴシック" pitchFamily="-111" charset="-128"/>
              </a:rPr>
              <a:t>Disk Queue</a:t>
            </a:r>
          </a:p>
        </p:txBody>
      </p:sp>
      <p:sp>
        <p:nvSpPr>
          <p:cNvPr id="42" name="Line Callout 2 41"/>
          <p:cNvSpPr/>
          <p:nvPr/>
        </p:nvSpPr>
        <p:spPr bwMode="auto">
          <a:xfrm>
            <a:off x="3599032" y="4047541"/>
            <a:ext cx="2019300" cy="1235075"/>
          </a:xfrm>
          <a:prstGeom prst="borderCallout2">
            <a:avLst>
              <a:gd name="adj1" fmla="val 16008"/>
              <a:gd name="adj2" fmla="val 53"/>
              <a:gd name="adj3" fmla="val 25398"/>
              <a:gd name="adj4" fmla="val -25618"/>
              <a:gd name="adj5" fmla="val 55059"/>
              <a:gd name="adj6" fmla="val -46757"/>
            </a:avLst>
          </a:prstGeom>
          <a:solidFill>
            <a:srgbClr val="EAEAEA"/>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r>
              <a:rPr lang="en-US" sz="1400" dirty="0">
                <a:latin typeface="Arial" pitchFamily="-111" charset="0"/>
                <a:ea typeface="ＭＳ Ｐゴシック" pitchFamily="-111" charset="-128"/>
              </a:rPr>
              <a:t>If configurable memory buffers are exceeded, Double-Take will buffer to disk for additional latency tolerance</a:t>
            </a:r>
          </a:p>
        </p:txBody>
      </p:sp>
      <p:sp>
        <p:nvSpPr>
          <p:cNvPr id="43" name="Rectangle 42"/>
          <p:cNvSpPr/>
          <p:nvPr/>
        </p:nvSpPr>
        <p:spPr bwMode="auto">
          <a:xfrm>
            <a:off x="2528522" y="3436863"/>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4" name="Rectangle 43"/>
          <p:cNvSpPr/>
          <p:nvPr/>
        </p:nvSpPr>
        <p:spPr bwMode="auto">
          <a:xfrm>
            <a:off x="2530196" y="3425140"/>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5" name="Rectangle 44"/>
          <p:cNvSpPr/>
          <p:nvPr/>
        </p:nvSpPr>
        <p:spPr bwMode="auto">
          <a:xfrm>
            <a:off x="2528522" y="3426815"/>
            <a:ext cx="109182" cy="109182"/>
          </a:xfrm>
          <a:prstGeom prst="rect">
            <a:avLst/>
          </a:prstGeom>
          <a:solidFill>
            <a:srgbClr val="F60000"/>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p>
            <a:pPr>
              <a:defRPr/>
            </a:pPr>
            <a:endParaRPr lang="en-US">
              <a:latin typeface="Arial" pitchFamily="-111" charset="0"/>
              <a:ea typeface="ＭＳ Ｐゴシック" pitchFamily="-111" charset="-128"/>
            </a:endParaRPr>
          </a:p>
        </p:txBody>
      </p:sp>
      <p:sp>
        <p:nvSpPr>
          <p:cNvPr id="47" name="Cloud 46"/>
          <p:cNvSpPr/>
          <p:nvPr/>
        </p:nvSpPr>
        <p:spPr bwMode="auto">
          <a:xfrm>
            <a:off x="3946337" y="2190155"/>
            <a:ext cx="855226" cy="622699"/>
          </a:xfrm>
          <a:prstGeom prst="cloud">
            <a:avLst/>
          </a:prstGeom>
          <a:solidFill>
            <a:schemeClr val="tx1">
              <a:lumMod val="65000"/>
              <a:lumOff val="3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lstStyle/>
          <a:p>
            <a:pPr>
              <a:defRPr/>
            </a:pPr>
            <a:endParaRPr lang="en-US">
              <a:latin typeface="Arial" pitchFamily="-111" charset="0"/>
              <a:ea typeface="ＭＳ Ｐゴシック" pitchFamily="-111" charset="-128"/>
            </a:endParaRPr>
          </a:p>
        </p:txBody>
      </p:sp>
    </p:spTree>
    <p:extLst>
      <p:ext uri="{BB962C8B-B14F-4D97-AF65-F5344CB8AC3E}">
        <p14:creationId xmlns:p14="http://schemas.microsoft.com/office/powerpoint/2010/main" val="42109651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strips(downLeft)">
                                      <p:cBhvr>
                                        <p:cTn id="13" dur="500"/>
                                        <p:tgtEl>
                                          <p:spTgt spid="33"/>
                                        </p:tgtEl>
                                      </p:cBhvr>
                                    </p:animEffect>
                                  </p:childTnLst>
                                </p:cTn>
                              </p:par>
                              <p:par>
                                <p:cTn id="14" presetID="35" presetClass="emph" presetSubtype="0" repeatCount="3000" fill="hold" grpId="1" nodeType="withEffect">
                                  <p:stCondLst>
                                    <p:cond delay="0"/>
                                  </p:stCondLst>
                                  <p:childTnLst>
                                    <p:anim calcmode="discrete" valueType="str">
                                      <p:cBhvr>
                                        <p:cTn id="15" dur="500" fill="hold"/>
                                        <p:tgtEl>
                                          <p:spTgt spid="33"/>
                                        </p:tgtEl>
                                        <p:attrNameLst>
                                          <p:attrName>style.visibility</p:attrName>
                                        </p:attrNameLst>
                                      </p:cBhvr>
                                      <p:tavLst>
                                        <p:tav tm="0">
                                          <p:val>
                                            <p:strVal val="hidden"/>
                                          </p:val>
                                        </p:tav>
                                        <p:tav tm="50000">
                                          <p:val>
                                            <p:strVal val="visible"/>
                                          </p:val>
                                        </p:tav>
                                      </p:tavLst>
                                    </p:anim>
                                  </p:childTnLst>
                                </p:cTn>
                              </p:par>
                              <p:par>
                                <p:cTn id="16" presetID="18" presetClass="entr" presetSubtype="12"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strips(downLeft)">
                                      <p:cBhvr>
                                        <p:cTn id="18" dur="500"/>
                                        <p:tgtEl>
                                          <p:spTgt spid="34"/>
                                        </p:tgtEl>
                                      </p:cBhvr>
                                    </p:animEffect>
                                  </p:childTnLst>
                                </p:cTn>
                              </p:par>
                            </p:childTnLst>
                          </p:cTn>
                        </p:par>
                        <p:par>
                          <p:cTn id="19" fill="hold" nodeType="afterGroup">
                            <p:stCondLst>
                              <p:cond delay="1500"/>
                            </p:stCondLst>
                            <p:childTnLst>
                              <p:par>
                                <p:cTn id="20" presetID="35" presetClass="emph" presetSubtype="0" repeatCount="3000" fill="hold" grpId="1" nodeType="afterEffect">
                                  <p:stCondLst>
                                    <p:cond delay="0"/>
                                  </p:stCondLst>
                                  <p:childTnLst>
                                    <p:anim calcmode="discrete" valueType="str">
                                      <p:cBhvr>
                                        <p:cTn id="21" dur="500" fill="hold"/>
                                        <p:tgtEl>
                                          <p:spTgt spid="34"/>
                                        </p:tgtEl>
                                        <p:attrNameLst>
                                          <p:attrName>style.visibility</p:attrName>
                                        </p:attrNameLst>
                                      </p:cBhvr>
                                      <p:tavLst>
                                        <p:tav tm="0">
                                          <p:val>
                                            <p:strVal val="hidden"/>
                                          </p:val>
                                        </p:tav>
                                        <p:tav tm="50000">
                                          <p:val>
                                            <p:strVal val="visible"/>
                                          </p:val>
                                        </p:tav>
                                      </p:tavLst>
                                    </p:anim>
                                  </p:childTnLst>
                                </p:cTn>
                              </p:par>
                              <p:par>
                                <p:cTn id="22" presetID="4" presetClass="entr" presetSubtype="16"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box(in)">
                                      <p:cBhvr>
                                        <p:cTn id="24" dur="500"/>
                                        <p:tgtEl>
                                          <p:spTgt spid="31"/>
                                        </p:tgtEl>
                                      </p:cBhvr>
                                    </p:animEffect>
                                  </p:childTnLst>
                                </p:cTn>
                              </p:par>
                              <p:par>
                                <p:cTn id="25" presetID="3" presetClass="entr" presetSubtype="10" fill="hold" nodeType="withEffect">
                                  <p:stCondLst>
                                    <p:cond delay="70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par>
                          <p:cTn id="28" fill="hold" nodeType="afterGroup">
                            <p:stCondLst>
                              <p:cond delay="3000"/>
                            </p:stCondLst>
                            <p:childTnLst>
                              <p:par>
                                <p:cTn id="29" presetID="64" presetClass="path" presetSubtype="0" accel="50000" decel="50000" fill="hold" nodeType="afterEffect">
                                  <p:stCondLst>
                                    <p:cond delay="0"/>
                                  </p:stCondLst>
                                  <p:childTnLst>
                                    <p:animMotion origin="layout" path="M -1.38889E-6 -7.40741E-7 L -1.38889E-6 -0.1412 " pathEditMode="relative" rAng="0" ptsTypes="AA">
                                      <p:cBhvr>
                                        <p:cTn id="30" dur="1000" fill="hold"/>
                                        <p:tgtEl>
                                          <p:spTgt spid="28"/>
                                        </p:tgtEl>
                                        <p:attrNameLst>
                                          <p:attrName>ppt_x</p:attrName>
                                          <p:attrName>ppt_y</p:attrName>
                                        </p:attrNameLst>
                                      </p:cBhvr>
                                      <p:rCtr x="0" y="-71"/>
                                    </p:animMotion>
                                  </p:childTnLst>
                                </p:cTn>
                              </p:par>
                              <p:par>
                                <p:cTn id="31" presetID="3" presetClass="entr" presetSubtype="1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linds(horizontal)">
                                      <p:cBhvr>
                                        <p:cTn id="33" dur="500"/>
                                        <p:tgtEl>
                                          <p:spTgt spid="35"/>
                                        </p:tgtEl>
                                      </p:cBhvr>
                                    </p:animEffect>
                                  </p:childTnLst>
                                </p:cTn>
                              </p:par>
                            </p:childTnLst>
                          </p:cTn>
                        </p:par>
                        <p:par>
                          <p:cTn id="34" fill="hold" nodeType="afterGroup">
                            <p:stCondLst>
                              <p:cond delay="4000"/>
                            </p:stCondLst>
                            <p:childTnLst>
                              <p:par>
                                <p:cTn id="35" presetID="64" presetClass="path" presetSubtype="0" accel="50000" decel="50000" fill="hold" nodeType="afterEffect">
                                  <p:stCondLst>
                                    <p:cond delay="0"/>
                                  </p:stCondLst>
                                  <p:childTnLst>
                                    <p:animMotion origin="layout" path="M -5.55556E-7 -4.2758E-6 L -5.55556E-7 -0.12008 " pathEditMode="relative" rAng="0" ptsTypes="AA">
                                      <p:cBhvr>
                                        <p:cTn id="36" dur="1000" fill="hold"/>
                                        <p:tgtEl>
                                          <p:spTgt spid="35"/>
                                        </p:tgtEl>
                                        <p:attrNameLst>
                                          <p:attrName>ppt_x</p:attrName>
                                          <p:attrName>ppt_y</p:attrName>
                                        </p:attrNameLst>
                                      </p:cBhvr>
                                      <p:rCtr x="0" y="-60"/>
                                    </p:animMotion>
                                  </p:childTnLst>
                                </p:cTn>
                              </p:par>
                              <p:par>
                                <p:cTn id="37" presetID="3" presetClass="entr" presetSubtype="1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linds(horizontal)">
                                      <p:cBhvr>
                                        <p:cTn id="39" dur="500"/>
                                        <p:tgtEl>
                                          <p:spTgt spid="36"/>
                                        </p:tgtEl>
                                      </p:cBhvr>
                                    </p:animEffect>
                                  </p:childTnLst>
                                </p:cTn>
                              </p:par>
                            </p:childTnLst>
                          </p:cTn>
                        </p:par>
                        <p:par>
                          <p:cTn id="40" fill="hold" nodeType="afterGroup">
                            <p:stCondLst>
                              <p:cond delay="5000"/>
                            </p:stCondLst>
                            <p:childTnLst>
                              <p:par>
                                <p:cTn id="41" presetID="64" presetClass="path" presetSubtype="0" accel="50000" decel="50000" fill="hold" nodeType="afterEffect">
                                  <p:stCondLst>
                                    <p:cond delay="0"/>
                                  </p:stCondLst>
                                  <p:childTnLst>
                                    <p:animMotion origin="layout" path="M -4.16667E-6 -3.01551E-6 L -0.00034 -0.09951 " pathEditMode="relative" rAng="0" ptsTypes="AA">
                                      <p:cBhvr>
                                        <p:cTn id="42" dur="1000" fill="hold"/>
                                        <p:tgtEl>
                                          <p:spTgt spid="36"/>
                                        </p:tgtEl>
                                        <p:attrNameLst>
                                          <p:attrName>ppt_x</p:attrName>
                                          <p:attrName>ppt_y</p:attrName>
                                        </p:attrNameLst>
                                      </p:cBhvr>
                                      <p:rCtr x="0" y="-50"/>
                                    </p:animMotion>
                                  </p:childTnLst>
                                </p:cTn>
                              </p:par>
                              <p:par>
                                <p:cTn id="43" presetID="3" presetClass="entr" presetSubtype="1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blinds(horizontal)">
                                      <p:cBhvr>
                                        <p:cTn id="45" dur="500"/>
                                        <p:tgtEl>
                                          <p:spTgt spid="37"/>
                                        </p:tgtEl>
                                      </p:cBhvr>
                                    </p:animEffect>
                                  </p:childTnLst>
                                </p:cTn>
                              </p:par>
                            </p:childTnLst>
                          </p:cTn>
                        </p:par>
                        <p:par>
                          <p:cTn id="46" fill="hold" nodeType="afterGroup">
                            <p:stCondLst>
                              <p:cond delay="6000"/>
                            </p:stCondLst>
                            <p:childTnLst>
                              <p:par>
                                <p:cTn id="47" presetID="64" presetClass="path" presetSubtype="0" accel="50000" decel="50000" fill="hold" nodeType="afterEffect">
                                  <p:stCondLst>
                                    <p:cond delay="0"/>
                                  </p:stCondLst>
                                  <p:childTnLst>
                                    <p:animMotion origin="layout" path="M 1.11111E-6 2.70539E-6 L -0.01563 -0.14141 " pathEditMode="relative" rAng="0" ptsTypes="AA">
                                      <p:cBhvr>
                                        <p:cTn id="48" dur="1000" fill="hold"/>
                                        <p:tgtEl>
                                          <p:spTgt spid="37"/>
                                        </p:tgtEl>
                                        <p:attrNameLst>
                                          <p:attrName>ppt_x</p:attrName>
                                          <p:attrName>ppt_y</p:attrName>
                                        </p:attrNameLst>
                                      </p:cBhvr>
                                      <p:rCtr x="-8" y="-71"/>
                                    </p:animMotion>
                                  </p:childTnLst>
                                </p:cTn>
                              </p:par>
                              <p:par>
                                <p:cTn id="49" presetID="3" presetClass="entr" presetSubtype="1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blinds(horizontal)">
                                      <p:cBhvr>
                                        <p:cTn id="51" dur="500"/>
                                        <p:tgtEl>
                                          <p:spTgt spid="38"/>
                                        </p:tgtEl>
                                      </p:cBhvr>
                                    </p:animEffect>
                                  </p:childTnLst>
                                </p:cTn>
                              </p:par>
                            </p:childTnLst>
                          </p:cTn>
                        </p:par>
                        <p:par>
                          <p:cTn id="52" fill="hold" nodeType="afterGroup">
                            <p:stCondLst>
                              <p:cond delay="7000"/>
                            </p:stCondLst>
                            <p:childTnLst>
                              <p:par>
                                <p:cTn id="53" presetID="64" presetClass="path" presetSubtype="0" accel="50000" decel="50000" fill="hold" nodeType="afterEffect">
                                  <p:stCondLst>
                                    <p:cond delay="0"/>
                                  </p:stCondLst>
                                  <p:childTnLst>
                                    <p:animMotion origin="layout" path="M -2.5E-6 -1.90652E-6 L -0.01562 -0.118 " pathEditMode="relative" rAng="0" ptsTypes="AA">
                                      <p:cBhvr>
                                        <p:cTn id="54" dur="1000" fill="hold"/>
                                        <p:tgtEl>
                                          <p:spTgt spid="38"/>
                                        </p:tgtEl>
                                        <p:attrNameLst>
                                          <p:attrName>ppt_x</p:attrName>
                                          <p:attrName>ppt_y</p:attrName>
                                        </p:attrNameLst>
                                      </p:cBhvr>
                                      <p:rCtr x="-8" y="-59"/>
                                    </p:animMotion>
                                  </p:childTnLst>
                                </p:cTn>
                              </p:par>
                              <p:par>
                                <p:cTn id="55" presetID="3" presetClass="entr" presetSubtype="1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par>
                          <p:cTn id="58" fill="hold" nodeType="afterGroup">
                            <p:stCondLst>
                              <p:cond delay="8000"/>
                            </p:stCondLst>
                            <p:childTnLst>
                              <p:par>
                                <p:cTn id="59" presetID="64" presetClass="path" presetSubtype="0" accel="50000" decel="50000" fill="hold" nodeType="afterEffect">
                                  <p:stCondLst>
                                    <p:cond delay="0"/>
                                  </p:stCondLst>
                                  <p:childTnLst>
                                    <p:animMotion origin="layout" path="M -2.5E-6 -9.11615E-7 L -0.0158 -0.09579 " pathEditMode="relative" rAng="0" ptsTypes="AA">
                                      <p:cBhvr>
                                        <p:cTn id="60" dur="1000" fill="hold"/>
                                        <p:tgtEl>
                                          <p:spTgt spid="40"/>
                                        </p:tgtEl>
                                        <p:attrNameLst>
                                          <p:attrName>ppt_x</p:attrName>
                                          <p:attrName>ppt_y</p:attrName>
                                        </p:attrNameLst>
                                      </p:cBhvr>
                                      <p:rCtr x="-8" y="-48"/>
                                    </p:animMotion>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xit" presetSubtype="16" fill="hold" grpId="1" nodeType="clickEffect">
                                  <p:stCondLst>
                                    <p:cond delay="0"/>
                                  </p:stCondLst>
                                  <p:childTnLst>
                                    <p:animEffect transition="out" filter="box(in)">
                                      <p:cBhvr>
                                        <p:cTn id="64" dur="500"/>
                                        <p:tgtEl>
                                          <p:spTgt spid="31"/>
                                        </p:tgtEl>
                                      </p:cBhvr>
                                    </p:animEffect>
                                    <p:set>
                                      <p:cBhvr>
                                        <p:cTn id="65" dur="1" fill="hold">
                                          <p:stCondLst>
                                            <p:cond delay="499"/>
                                          </p:stCondLst>
                                        </p:cTn>
                                        <p:tgtEl>
                                          <p:spTgt spid="31"/>
                                        </p:tgtEl>
                                        <p:attrNameLst>
                                          <p:attrName>style.visibility</p:attrName>
                                        </p:attrNameLst>
                                      </p:cBhvr>
                                      <p:to>
                                        <p:strVal val="hidden"/>
                                      </p:to>
                                    </p:set>
                                  </p:childTnLst>
                                </p:cTn>
                              </p:par>
                              <p:par>
                                <p:cTn id="66" presetID="3" presetClass="entr" presetSubtype="10"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blinds(horizontal)">
                                      <p:cBhvr>
                                        <p:cTn id="68" dur="500"/>
                                        <p:tgtEl>
                                          <p:spTgt spid="41"/>
                                        </p:tgtEl>
                                      </p:cBhvr>
                                    </p:animEffect>
                                  </p:childTnLst>
                                </p:cTn>
                              </p:par>
                              <p:par>
                                <p:cTn id="69" presetID="4" presetClass="entr" presetSubtype="16"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ox(in)">
                                      <p:cBhvr>
                                        <p:cTn id="71" dur="500"/>
                                        <p:tgtEl>
                                          <p:spTgt spid="42"/>
                                        </p:tgtEl>
                                      </p:cBhvr>
                                    </p:animEffect>
                                  </p:childTnLst>
                                </p:cTn>
                              </p:par>
                              <p:par>
                                <p:cTn id="72" presetID="3" presetClass="entr" presetSubtype="1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blinds(horizontal)">
                                      <p:cBhvr>
                                        <p:cTn id="74" dur="500"/>
                                        <p:tgtEl>
                                          <p:spTgt spid="43"/>
                                        </p:tgtEl>
                                      </p:cBhvr>
                                    </p:animEffect>
                                  </p:childTnLst>
                                </p:cTn>
                              </p:par>
                            </p:childTnLst>
                          </p:cTn>
                        </p:par>
                        <p:par>
                          <p:cTn id="75" fill="hold" nodeType="afterGroup">
                            <p:stCondLst>
                              <p:cond delay="500"/>
                            </p:stCondLst>
                            <p:childTnLst>
                              <p:par>
                                <p:cTn id="76" presetID="64" presetClass="path" presetSubtype="0" accel="50000" decel="50000" fill="hold" nodeType="afterEffect">
                                  <p:stCondLst>
                                    <p:cond delay="0"/>
                                  </p:stCondLst>
                                  <p:childTnLst>
                                    <p:animMotion origin="layout" path="M 1.11111E-6 3.97038E-6 L 1.11111E-6 0.19435 " pathEditMode="relative" rAng="0" ptsTypes="AA">
                                      <p:cBhvr>
                                        <p:cTn id="77" dur="1000" fill="hold"/>
                                        <p:tgtEl>
                                          <p:spTgt spid="43"/>
                                        </p:tgtEl>
                                        <p:attrNameLst>
                                          <p:attrName>ppt_x</p:attrName>
                                          <p:attrName>ppt_y</p:attrName>
                                        </p:attrNameLst>
                                      </p:cBhvr>
                                      <p:rCtr x="0" y="97"/>
                                    </p:animMotion>
                                  </p:childTnLst>
                                </p:cTn>
                              </p:par>
                              <p:par>
                                <p:cTn id="78" presetID="3" presetClass="entr" presetSubtype="10"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blinds(horizontal)">
                                      <p:cBhvr>
                                        <p:cTn id="80" dur="500"/>
                                        <p:tgtEl>
                                          <p:spTgt spid="44"/>
                                        </p:tgtEl>
                                      </p:cBhvr>
                                    </p:animEffect>
                                  </p:childTnLst>
                                </p:cTn>
                              </p:par>
                            </p:childTnLst>
                          </p:cTn>
                        </p:par>
                        <p:par>
                          <p:cTn id="81" fill="hold" nodeType="afterGroup">
                            <p:stCondLst>
                              <p:cond delay="1500"/>
                            </p:stCondLst>
                            <p:childTnLst>
                              <p:par>
                                <p:cTn id="82" presetID="64" presetClass="path" presetSubtype="0" accel="50000" decel="50000" fill="hold" nodeType="afterEffect">
                                  <p:stCondLst>
                                    <p:cond delay="0"/>
                                  </p:stCondLst>
                                  <p:childTnLst>
                                    <p:animMotion origin="layout" path="M -2.5E-6 3.59093E-6 L 0.00035 0.21703 " pathEditMode="relative" rAng="0" ptsTypes="AA">
                                      <p:cBhvr>
                                        <p:cTn id="83" dur="1000" fill="hold"/>
                                        <p:tgtEl>
                                          <p:spTgt spid="44"/>
                                        </p:tgtEl>
                                        <p:attrNameLst>
                                          <p:attrName>ppt_x</p:attrName>
                                          <p:attrName>ppt_y</p:attrName>
                                        </p:attrNameLst>
                                      </p:cBhvr>
                                      <p:rCtr x="0" y="109"/>
                                    </p:animMotion>
                                  </p:childTnLst>
                                </p:cTn>
                              </p:par>
                              <p:par>
                                <p:cTn id="84" presetID="3" presetClass="entr" presetSubtype="10" fill="hold"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blinds(horizontal)">
                                      <p:cBhvr>
                                        <p:cTn id="86" dur="500"/>
                                        <p:tgtEl>
                                          <p:spTgt spid="45"/>
                                        </p:tgtEl>
                                      </p:cBhvr>
                                    </p:animEffect>
                                  </p:childTnLst>
                                </p:cTn>
                              </p:par>
                            </p:childTnLst>
                          </p:cTn>
                        </p:par>
                        <p:par>
                          <p:cTn id="87" fill="hold" nodeType="afterGroup">
                            <p:stCondLst>
                              <p:cond delay="2500"/>
                            </p:stCondLst>
                            <p:childTnLst>
                              <p:par>
                                <p:cTn id="88" presetID="64" presetClass="path" presetSubtype="0" accel="50000" decel="50000" fill="hold" nodeType="afterEffect">
                                  <p:stCondLst>
                                    <p:cond delay="0"/>
                                  </p:stCondLst>
                                  <p:childTnLst>
                                    <p:animMotion origin="layout" path="M 1.11111E-6 2.21657E-6 L 0.00035 0.23693 " pathEditMode="relative" rAng="0" ptsTypes="AA">
                                      <p:cBhvr>
                                        <p:cTn id="89" dur="1000" fill="hold"/>
                                        <p:tgtEl>
                                          <p:spTgt spid="45"/>
                                        </p:tgtEl>
                                        <p:attrNameLst>
                                          <p:attrName>ppt_x</p:attrName>
                                          <p:attrName>ppt_y</p:attrName>
                                        </p:attrNameLst>
                                      </p:cBhvr>
                                      <p:rCtr x="0" y="1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1" grpId="0" animBg="1"/>
      <p:bldP spid="31" grpId="1" animBg="1"/>
      <p:bldP spid="33" grpId="0" animBg="1"/>
      <p:bldP spid="33" grpId="1" animBg="1"/>
      <p:bldP spid="42" grpId="0" animBg="1"/>
    </p:bldLst>
  </p:timing>
</p:sld>
</file>

<file path=ppt/theme/theme1.xml><?xml version="1.0" encoding="utf-8"?>
<a:theme xmlns:a="http://schemas.openxmlformats.org/drawingml/2006/main" name="Office Theme">
  <a:themeElements>
    <a:clrScheme name="Vision Solution Colors">
      <a:dk1>
        <a:sysClr val="windowText" lastClr="000000"/>
      </a:dk1>
      <a:lt1>
        <a:sysClr val="window" lastClr="FFFFFF"/>
      </a:lt1>
      <a:dk2>
        <a:srgbClr val="002050"/>
      </a:dk2>
      <a:lt2>
        <a:srgbClr val="D2D2D2"/>
      </a:lt2>
      <a:accent1>
        <a:srgbClr val="00188F"/>
      </a:accent1>
      <a:accent2>
        <a:srgbClr val="E81123"/>
      </a:accent2>
      <a:accent3>
        <a:srgbClr val="009E49"/>
      </a:accent3>
      <a:accent4>
        <a:srgbClr val="FF8C00"/>
      </a:accent4>
      <a:accent5>
        <a:srgbClr val="0094D8"/>
      </a:accent5>
      <a:accent6>
        <a:srgbClr val="FCD116"/>
      </a:accent6>
      <a:hlink>
        <a:srgbClr val="E81123"/>
      </a:hlink>
      <a:folHlink>
        <a:srgbClr val="0094D8"/>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7a63ae98c9331042c85a0ce3caf3b722">
  <xsd:schema xmlns:xsd="http://www.w3.org/2001/XMLSchema" xmlns:p="http://schemas.microsoft.com/office/2006/metadata/properties" targetNamespace="http://schemas.microsoft.com/office/2006/metadata/properties" ma:root="true" ma:fieldsID="643ad641ad674e858ec36190b61f65c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2D667352-37ED-4E18-A098-AFFCF48ECC5F}">
  <ds:schemaRefs>
    <ds:schemaRef ds:uri="http://schemas.microsoft.com/sharepoint/v3/contenttype/forms"/>
  </ds:schemaRefs>
</ds:datastoreItem>
</file>

<file path=customXml/itemProps2.xml><?xml version="1.0" encoding="utf-8"?>
<ds:datastoreItem xmlns:ds="http://schemas.openxmlformats.org/officeDocument/2006/customXml" ds:itemID="{34249030-9F1D-4451-B1F8-DA4BD4914A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80BE91A3-67BA-4933-91F0-17D319D5178D}">
  <ds:schemaRefs>
    <ds:schemaRef ds:uri="http://schemas.microsoft.com/office/2006/documentManagement/types"/>
    <ds:schemaRef ds:uri="http://schemas.microsoft.com/office/2006/metadata/properties"/>
    <ds:schemaRef ds:uri="http://purl.org/dc/dcmitype/"/>
    <ds:schemaRef ds:uri="http://www.w3.org/XML/1998/namespace"/>
    <ds:schemaRef ds:uri="http://purl.org/dc/elements/1.1/"/>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16886</TotalTime>
  <Words>939</Words>
  <Application>Microsoft Office PowerPoint</Application>
  <PresentationFormat>On-screen Show (4:3)</PresentationFormat>
  <Paragraphs>224</Paragraphs>
  <Slides>19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ＭＳ Ｐゴシック</vt:lpstr>
      <vt:lpstr>ＭＳ Ｐゴシック</vt:lpstr>
      <vt:lpstr>Arial</vt:lpstr>
      <vt:lpstr>Calibri</vt:lpstr>
      <vt:lpstr>Franklin Gothic Heavy</vt:lpstr>
      <vt:lpstr>Rockwell</vt:lpstr>
      <vt:lpstr>Rockwell Extra Bold</vt:lpstr>
      <vt:lpstr>Segoe UI</vt:lpstr>
      <vt:lpstr>Segoe UI Semibold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How does replication work?</vt:lpstr>
      <vt:lpstr>How does replication work?</vt:lpstr>
      <vt:lpstr>How does replication work?</vt:lpstr>
      <vt:lpstr>How does replication work?</vt:lpstr>
      <vt:lpstr>PowerPoint Presentation</vt:lpstr>
      <vt:lpstr>PowerPoint Presentation</vt:lpstr>
      <vt:lpstr>PowerPoint Presentation</vt:lpstr>
      <vt:lpstr>Full Server to Hyper-V migration</vt:lpstr>
      <vt:lpstr>PowerPoint Presentation</vt:lpstr>
      <vt:lpstr>Reduce migration steps</vt:lpstr>
      <vt:lpstr>PowerPoint Presentation</vt:lpstr>
      <vt:lpstr>PowerPoint Presentation</vt:lpstr>
      <vt:lpstr>PowerPoint Presentation</vt:lpstr>
    </vt:vector>
  </TitlesOfParts>
  <Company>Vision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Mario Camacho</dc:creator>
  <cp:lastModifiedBy>Andy Ebbs</cp:lastModifiedBy>
  <cp:revision>100</cp:revision>
  <dcterms:created xsi:type="dcterms:W3CDTF">2016-06-02T18:38:05Z</dcterms:created>
  <dcterms:modified xsi:type="dcterms:W3CDTF">2016-09-13T10:33:49Z</dcterms:modified>
</cp:coreProperties>
</file>